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6" r:id="rId5"/>
    <p:sldId id="287" r:id="rId6"/>
    <p:sldId id="327" r:id="rId7"/>
    <p:sldId id="264" r:id="rId8"/>
    <p:sldId id="336" r:id="rId9"/>
    <p:sldId id="328" r:id="rId10"/>
    <p:sldId id="326" r:id="rId11"/>
    <p:sldId id="333" r:id="rId12"/>
    <p:sldId id="334" r:id="rId13"/>
    <p:sldId id="335" r:id="rId14"/>
    <p:sldId id="284" r:id="rId15"/>
    <p:sldId id="324" r:id="rId16"/>
    <p:sldId id="325" r:id="rId17"/>
    <p:sldId id="329" r:id="rId18"/>
    <p:sldId id="330" r:id="rId19"/>
    <p:sldId id="331" r:id="rId20"/>
    <p:sldId id="332" r:id="rId21"/>
    <p:sldId id="282" r:id="rId22"/>
    <p:sldId id="259" r:id="rId23"/>
    <p:sldId id="260" r:id="rId24"/>
    <p:sldId id="315" r:id="rId25"/>
    <p:sldId id="316" r:id="rId26"/>
    <p:sldId id="263" r:id="rId27"/>
    <p:sldId id="317" r:id="rId28"/>
    <p:sldId id="296" r:id="rId29"/>
    <p:sldId id="297" r:id="rId30"/>
    <p:sldId id="298" r:id="rId31"/>
    <p:sldId id="299" r:id="rId32"/>
    <p:sldId id="270" r:id="rId33"/>
    <p:sldId id="271" r:id="rId34"/>
    <p:sldId id="300" r:id="rId35"/>
    <p:sldId id="301" r:id="rId36"/>
    <p:sldId id="302" r:id="rId37"/>
    <p:sldId id="303" r:id="rId38"/>
    <p:sldId id="304" r:id="rId39"/>
    <p:sldId id="274" r:id="rId40"/>
    <p:sldId id="305" r:id="rId41"/>
    <p:sldId id="306" r:id="rId42"/>
    <p:sldId id="307" r:id="rId43"/>
    <p:sldId id="278" r:id="rId44"/>
    <p:sldId id="339" r:id="rId45"/>
    <p:sldId id="308" r:id="rId46"/>
    <p:sldId id="340" r:id="rId47"/>
    <p:sldId id="288" r:id="rId48"/>
    <p:sldId id="277" r:id="rId49"/>
    <p:sldId id="279" r:id="rId50"/>
    <p:sldId id="283" r:id="rId51"/>
    <p:sldId id="337" r:id="rId52"/>
  </p:sldIdLst>
  <p:sldSz cx="6858000" cy="9144000" type="screen4x3"/>
  <p:notesSz cx="7102475" cy="102314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90" d="100"/>
          <a:sy n="90" d="100"/>
        </p:scale>
        <p:origin x="-2988" y="-84"/>
      </p:cViewPr>
      <p:guideLst>
        <p:guide orient="horz" pos="2880"/>
        <p:guide/>
      </p:guideLst>
    </p:cSldViewPr>
  </p:slideViewPr>
  <p:notesTextViewPr>
    <p:cViewPr>
      <p:scale>
        <a:sx n="1" d="1"/>
        <a:sy n="1" d="1"/>
      </p:scale>
      <p:origin x="0" y="0"/>
    </p:cViewPr>
  </p:notesTextViewPr>
  <p:sorterViewPr>
    <p:cViewPr>
      <p:scale>
        <a:sx n="160" d="100"/>
        <a:sy n="160" d="100"/>
      </p:scale>
      <p:origin x="0" y="150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14350" y="2840568"/>
            <a:ext cx="5829300" cy="1960033"/>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7142A9F-6DB0-46A4-B90B-C260CF89686B}" type="datetimeFigureOut">
              <a:rPr lang="de-DE" smtClean="0"/>
              <a:t>29.10.2015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82AD05-9C24-47DD-9BF7-846195E7F71D}" type="slidenum">
              <a:rPr lang="de-DE" smtClean="0"/>
              <a:t>‹Nr.›</a:t>
            </a:fld>
            <a:endParaRPr lang="de-DE"/>
          </a:p>
        </p:txBody>
      </p:sp>
      <p:pic>
        <p:nvPicPr>
          <p:cNvPr id="7" name="Bild 4" descr=":seite_1.jpg"/>
          <p:cNvPicPr/>
          <p:nvPr userDrawn="1"/>
        </p:nvPicPr>
        <p:blipFill>
          <a:blip r:embed="rId2"/>
          <a:srcRect/>
          <a:stretch>
            <a:fillRect/>
          </a:stretch>
        </p:blipFill>
        <p:spPr bwMode="auto">
          <a:xfrm>
            <a:off x="-20588" y="1"/>
            <a:ext cx="6878588" cy="9144000"/>
          </a:xfrm>
          <a:prstGeom prst="rect">
            <a:avLst/>
          </a:prstGeom>
          <a:noFill/>
          <a:ln w="9525">
            <a:noFill/>
            <a:miter lim="800000"/>
            <a:headEnd/>
            <a:tailEnd/>
          </a:ln>
        </p:spPr>
      </p:pic>
    </p:spTree>
    <p:extLst>
      <p:ext uri="{BB962C8B-B14F-4D97-AF65-F5344CB8AC3E}">
        <p14:creationId xmlns:p14="http://schemas.microsoft.com/office/powerpoint/2010/main" val="31536288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7142A9F-6DB0-46A4-B90B-C260CF89686B}" type="datetimeFigureOut">
              <a:rPr lang="de-DE" smtClean="0"/>
              <a:t>29.10.2015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3493750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3729037" y="488951"/>
            <a:ext cx="1157288" cy="104013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57175" y="488951"/>
            <a:ext cx="3357563" cy="104013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7142A9F-6DB0-46A4-B90B-C260CF89686B}" type="datetimeFigureOut">
              <a:rPr lang="de-DE" smtClean="0"/>
              <a:t>29.10.2015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120921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7142A9F-6DB0-46A4-B90B-C260CF89686B}" type="datetimeFigureOut">
              <a:rPr lang="de-DE" smtClean="0"/>
              <a:t>29.10.2015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3134904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41735" y="5875867"/>
            <a:ext cx="5829300" cy="181610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17142A9F-6DB0-46A4-B90B-C260CF89686B}" type="datetimeFigureOut">
              <a:rPr lang="de-DE" smtClean="0"/>
              <a:t>29.10.2015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22173527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7142A9F-6DB0-46A4-B90B-C260CF89686B}" type="datetimeFigureOut">
              <a:rPr lang="de-DE" smtClean="0"/>
              <a:t>29.10.2015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23498992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42900" y="366184"/>
            <a:ext cx="6172200" cy="1524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7142A9F-6DB0-46A4-B90B-C260CF89686B}" type="datetimeFigureOut">
              <a:rPr lang="de-DE" smtClean="0"/>
              <a:t>29.10.2015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240227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7142A9F-6DB0-46A4-B90B-C260CF89686B}" type="datetimeFigureOut">
              <a:rPr lang="de-DE" smtClean="0"/>
              <a:t>29.10.2015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3871391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7142A9F-6DB0-46A4-B90B-C260CF89686B}" type="datetimeFigureOut">
              <a:rPr lang="de-DE" smtClean="0"/>
              <a:t>29.10.2015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717788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42900" y="364067"/>
            <a:ext cx="2256235" cy="154940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7142A9F-6DB0-46A4-B90B-C260CF89686B}" type="datetimeFigureOut">
              <a:rPr lang="de-DE" smtClean="0"/>
              <a:t>29.10.2015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159282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344216" y="6400800"/>
            <a:ext cx="4114800" cy="755651"/>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7142A9F-6DB0-46A4-B90B-C260CF89686B}" type="datetimeFigureOut">
              <a:rPr lang="de-DE" smtClean="0"/>
              <a:t>29.10.2015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182AD05-9C24-47DD-9BF7-846195E7F71D}" type="slidenum">
              <a:rPr lang="de-DE" smtClean="0"/>
              <a:t>‹Nr.›</a:t>
            </a:fld>
            <a:endParaRPr lang="de-DE"/>
          </a:p>
        </p:txBody>
      </p:sp>
    </p:spTree>
    <p:extLst>
      <p:ext uri="{BB962C8B-B14F-4D97-AF65-F5344CB8AC3E}">
        <p14:creationId xmlns:p14="http://schemas.microsoft.com/office/powerpoint/2010/main" val="3038203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17142A9F-6DB0-46A4-B90B-C260CF89686B}" type="datetimeFigureOut">
              <a:rPr lang="de-DE" smtClean="0"/>
              <a:t>29.10.2015</a:t>
            </a:fld>
            <a:endParaRPr lang="de-DE"/>
          </a:p>
        </p:txBody>
      </p:sp>
      <p:sp>
        <p:nvSpPr>
          <p:cNvPr id="5" name="Fußzeilenplatzhalt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A182AD05-9C24-47DD-9BF7-846195E7F71D}" type="slidenum">
              <a:rPr lang="de-DE" smtClean="0"/>
              <a:t>‹Nr.›</a:t>
            </a:fld>
            <a:endParaRPr lang="de-DE"/>
          </a:p>
        </p:txBody>
      </p:sp>
    </p:spTree>
    <p:extLst>
      <p:ext uri="{BB962C8B-B14F-4D97-AF65-F5344CB8AC3E}">
        <p14:creationId xmlns:p14="http://schemas.microsoft.com/office/powerpoint/2010/main" val="3941732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kaninchenverein-nordhorn.de/" TargetMode="External"/><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mailto:Info@Hotel-Bonke.de" TargetMode="External"/><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mailto:Johannes.willemsen@ewetel.net" TargetMode="External"/><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p:cNvSpPr/>
          <p:nvPr/>
        </p:nvSpPr>
        <p:spPr>
          <a:xfrm>
            <a:off x="260648" y="395536"/>
            <a:ext cx="6408712" cy="8402300"/>
          </a:xfrm>
          <a:prstGeom prst="rect">
            <a:avLst/>
          </a:prstGeom>
        </p:spPr>
        <p:txBody>
          <a:bodyPr wrap="square">
            <a:spAutoFit/>
          </a:bodyPr>
          <a:lstStyle/>
          <a:p>
            <a:pPr algn="ctr"/>
            <a:r>
              <a:rPr lang="de-DE" sz="1600" b="1" dirty="0" smtClean="0">
                <a:latin typeface="Arial" panose="020B0604020202020204" pitchFamily="34" charset="0"/>
                <a:cs typeface="Arial" panose="020B0604020202020204" pitchFamily="34" charset="0"/>
              </a:rPr>
              <a:t>10. </a:t>
            </a:r>
            <a:r>
              <a:rPr lang="de-DE" sz="1600" b="1" dirty="0" err="1">
                <a:latin typeface="Arial" panose="020B0604020202020204" pitchFamily="34" charset="0"/>
                <a:cs typeface="Arial" panose="020B0604020202020204" pitchFamily="34" charset="0"/>
              </a:rPr>
              <a:t>Vechtetalschau</a:t>
            </a:r>
            <a:endParaRPr lang="de-DE" sz="1600" b="1" dirty="0">
              <a:latin typeface="Arial" panose="020B0604020202020204" pitchFamily="34" charset="0"/>
              <a:cs typeface="Arial" panose="020B0604020202020204" pitchFamily="34" charset="0"/>
            </a:endParaRPr>
          </a:p>
          <a:p>
            <a:pPr algn="ctr"/>
            <a:r>
              <a:rPr lang="de-DE" sz="1600" dirty="0">
                <a:latin typeface="Arial" panose="020B0604020202020204" pitchFamily="34" charset="0"/>
                <a:cs typeface="Arial" panose="020B0604020202020204" pitchFamily="34" charset="0"/>
              </a:rPr>
              <a:t>am </a:t>
            </a:r>
            <a:r>
              <a:rPr lang="de-DE" sz="1600" dirty="0" smtClean="0">
                <a:latin typeface="Arial" panose="020B0604020202020204" pitchFamily="34" charset="0"/>
                <a:cs typeface="Arial" panose="020B0604020202020204" pitchFamily="34" charset="0"/>
              </a:rPr>
              <a:t>31. Oktober u</a:t>
            </a:r>
            <a:r>
              <a:rPr lang="de-DE" sz="1600" dirty="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01. </a:t>
            </a:r>
            <a:r>
              <a:rPr lang="de-DE" sz="1600" dirty="0">
                <a:latin typeface="Arial" panose="020B0604020202020204" pitchFamily="34" charset="0"/>
                <a:cs typeface="Arial" panose="020B0604020202020204" pitchFamily="34" charset="0"/>
              </a:rPr>
              <a:t>November </a:t>
            </a:r>
            <a:r>
              <a:rPr lang="de-DE" sz="1600" dirty="0" smtClean="0">
                <a:latin typeface="Arial" panose="020B0604020202020204" pitchFamily="34" charset="0"/>
                <a:cs typeface="Arial" panose="020B0604020202020204" pitchFamily="34" charset="0"/>
              </a:rPr>
              <a:t>2015</a:t>
            </a:r>
            <a:endParaRPr lang="de-DE" sz="16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b="1" dirty="0">
                <a:latin typeface="Arial" panose="020B0604020202020204" pitchFamily="34" charset="0"/>
                <a:cs typeface="Arial" panose="020B0604020202020204" pitchFamily="34" charset="0"/>
              </a:rPr>
              <a:t>Schirmherr:	Thomas </a:t>
            </a:r>
            <a:r>
              <a:rPr lang="de-DE" sz="1400" b="1" dirty="0" err="1" smtClean="0">
                <a:latin typeface="Arial" panose="020B0604020202020204" pitchFamily="34" charset="0"/>
                <a:cs typeface="Arial" panose="020B0604020202020204" pitchFamily="34" charset="0"/>
              </a:rPr>
              <a:t>Berling</a:t>
            </a:r>
            <a:r>
              <a:rPr lang="de-DE" sz="1400" b="1" dirty="0" smtClean="0">
                <a:latin typeface="Arial" panose="020B0604020202020204" pitchFamily="34" charset="0"/>
                <a:cs typeface="Arial" panose="020B0604020202020204" pitchFamily="34" charset="0"/>
              </a:rPr>
              <a:t>, </a:t>
            </a:r>
            <a:r>
              <a:rPr lang="de-DE" sz="1400" b="1" dirty="0">
                <a:latin typeface="Arial" panose="020B0604020202020204" pitchFamily="34" charset="0"/>
                <a:cs typeface="Arial" panose="020B0604020202020204" pitchFamily="34" charset="0"/>
              </a:rPr>
              <a:t>Bürgermeister der </a:t>
            </a:r>
            <a:r>
              <a:rPr lang="de-DE" sz="1400" b="1" dirty="0" smtClean="0">
                <a:latin typeface="Arial" panose="020B0604020202020204" pitchFamily="34" charset="0"/>
                <a:cs typeface="Arial" panose="020B0604020202020204" pitchFamily="34" charset="0"/>
              </a:rPr>
              <a:t>Stadt </a:t>
            </a:r>
            <a:r>
              <a:rPr lang="de-DE" sz="1400" b="1" dirty="0">
                <a:latin typeface="Arial" panose="020B0604020202020204" pitchFamily="34" charset="0"/>
                <a:cs typeface="Arial" panose="020B0604020202020204" pitchFamily="34" charset="0"/>
              </a:rPr>
              <a:t>Nordhorn</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Ausstellungsleiter:	Johann </a:t>
            </a:r>
            <a:r>
              <a:rPr lang="de-DE" sz="1400" dirty="0" err="1" smtClean="0">
                <a:latin typeface="Arial" panose="020B0604020202020204" pitchFamily="34" charset="0"/>
                <a:cs typeface="Arial" panose="020B0604020202020204" pitchFamily="34" charset="0"/>
              </a:rPr>
              <a:t>Vrielink</a:t>
            </a:r>
            <a:r>
              <a:rPr lang="de-DE" sz="1400" dirty="0" smtClean="0">
                <a:latin typeface="Arial" panose="020B0604020202020204" pitchFamily="34" charset="0"/>
                <a:cs typeface="Arial" panose="020B0604020202020204" pitchFamily="34" charset="0"/>
              </a:rPr>
              <a:t>, Henry </a:t>
            </a:r>
            <a:r>
              <a:rPr lang="de-DE" sz="1400" dirty="0" err="1">
                <a:latin typeface="Arial" panose="020B0604020202020204" pitchFamily="34" charset="0"/>
                <a:cs typeface="Arial" panose="020B0604020202020204" pitchFamily="34" charset="0"/>
              </a:rPr>
              <a:t>Rademaker</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Kassenleitung</a:t>
            </a:r>
            <a:r>
              <a:rPr lang="de-DE" sz="1400" dirty="0" smtClean="0">
                <a:latin typeface="Arial" panose="020B0604020202020204" pitchFamily="34" charset="0"/>
                <a:cs typeface="Arial" panose="020B0604020202020204" pitchFamily="34" charset="0"/>
              </a:rPr>
              <a:t>:	Heinz-Günter Kropp </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Auf- und Abbau:	RKZV I 153 Nordhorn e.V.</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Katalog:                   </a:t>
            </a:r>
            <a:r>
              <a:rPr lang="de-DE" sz="1400" dirty="0" smtClean="0">
                <a:latin typeface="Arial" panose="020B0604020202020204" pitchFamily="34" charset="0"/>
                <a:cs typeface="Arial" panose="020B0604020202020204" pitchFamily="34" charset="0"/>
              </a:rPr>
              <a:t>	Heike </a:t>
            </a:r>
            <a:r>
              <a:rPr lang="de-DE" sz="1400" dirty="0" err="1" smtClean="0">
                <a:latin typeface="Arial" panose="020B0604020202020204" pitchFamily="34" charset="0"/>
                <a:cs typeface="Arial" panose="020B0604020202020204" pitchFamily="34" charset="0"/>
              </a:rPr>
              <a:t>Roters</a:t>
            </a:r>
            <a:r>
              <a:rPr lang="de-DE" sz="1400" dirty="0" smtClean="0">
                <a:latin typeface="Arial" panose="020B0604020202020204" pitchFamily="34" charset="0"/>
                <a:cs typeface="Arial" panose="020B0604020202020204" pitchFamily="34" charset="0"/>
              </a:rPr>
              <a:t>, Fam</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Vrielink</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Tierverkauf:	I  153 Nordhorn e.V.</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Ehrenpreistisch:	Andreas u. Johann </a:t>
            </a:r>
            <a:r>
              <a:rPr lang="de-DE" sz="1400" dirty="0" err="1">
                <a:latin typeface="Arial" panose="020B0604020202020204" pitchFamily="34" charset="0"/>
                <a:cs typeface="Arial" panose="020B0604020202020204" pitchFamily="34" charset="0"/>
              </a:rPr>
              <a:t>Vrielink</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Ordnerdienst:	Henry </a:t>
            </a:r>
            <a:r>
              <a:rPr lang="de-DE" sz="1400" dirty="0" err="1">
                <a:latin typeface="Arial" panose="020B0604020202020204" pitchFamily="34" charset="0"/>
                <a:cs typeface="Arial" panose="020B0604020202020204" pitchFamily="34" charset="0"/>
              </a:rPr>
              <a:t>Rademaker</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Tombola:	</a:t>
            </a:r>
            <a:r>
              <a:rPr lang="de-DE" sz="1400" dirty="0" smtClean="0">
                <a:latin typeface="Arial" panose="020B0604020202020204" pitchFamily="34" charset="0"/>
                <a:cs typeface="Arial" panose="020B0604020202020204" pitchFamily="34" charset="0"/>
              </a:rPr>
              <a:t>	Birgit </a:t>
            </a:r>
            <a:r>
              <a:rPr lang="de-DE" sz="1400" dirty="0">
                <a:latin typeface="Arial" panose="020B0604020202020204" pitchFamily="34" charset="0"/>
                <a:cs typeface="Arial" panose="020B0604020202020204" pitchFamily="34" charset="0"/>
              </a:rPr>
              <a:t>u. Karl-Heinz Winterlich</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Bewirtung:	</a:t>
            </a:r>
            <a:r>
              <a:rPr lang="de-DE" sz="1400" dirty="0" smtClean="0">
                <a:latin typeface="Arial" panose="020B0604020202020204" pitchFamily="34" charset="0"/>
                <a:cs typeface="Arial" panose="020B0604020202020204" pitchFamily="34" charset="0"/>
              </a:rPr>
              <a:t>	Züchterfrauen </a:t>
            </a:r>
            <a:r>
              <a:rPr lang="de-DE" sz="1400" dirty="0">
                <a:latin typeface="Arial" panose="020B0604020202020204" pitchFamily="34" charset="0"/>
                <a:cs typeface="Arial" panose="020B0604020202020204" pitchFamily="34" charset="0"/>
              </a:rPr>
              <a:t>des RKZV I 153 u. i 17</a:t>
            </a:r>
          </a:p>
          <a:p>
            <a:endParaRPr lang="de-DE" sz="1400" dirty="0">
              <a:latin typeface="Arial" panose="020B0604020202020204" pitchFamily="34" charset="0"/>
              <a:cs typeface="Arial" panose="020B0604020202020204" pitchFamily="34" charset="0"/>
            </a:endParaRPr>
          </a:p>
          <a:p>
            <a:r>
              <a:rPr lang="de-DE" sz="1400" b="1" dirty="0">
                <a:latin typeface="Arial" panose="020B0604020202020204" pitchFamily="34" charset="0"/>
                <a:cs typeface="Arial" panose="020B0604020202020204" pitchFamily="34" charset="0"/>
              </a:rPr>
              <a:t>Obmann: 	</a:t>
            </a:r>
            <a:r>
              <a:rPr lang="de-DE" sz="1400" b="1" dirty="0" smtClean="0">
                <a:latin typeface="Arial" panose="020B0604020202020204" pitchFamily="34" charset="0"/>
                <a:cs typeface="Arial" panose="020B0604020202020204" pitchFamily="34" charset="0"/>
              </a:rPr>
              <a:t>	Johann </a:t>
            </a:r>
            <a:r>
              <a:rPr lang="de-DE" sz="1400" b="1" dirty="0" err="1" smtClean="0">
                <a:latin typeface="Arial" panose="020B0604020202020204" pitchFamily="34" charset="0"/>
                <a:cs typeface="Arial" panose="020B0604020202020204" pitchFamily="34" charset="0"/>
              </a:rPr>
              <a:t>Vrielink</a:t>
            </a:r>
            <a:r>
              <a:rPr lang="de-DE" sz="1400" b="1" dirty="0" smtClean="0">
                <a:latin typeface="Arial" panose="020B0604020202020204" pitchFamily="34" charset="0"/>
                <a:cs typeface="Arial" panose="020B0604020202020204" pitchFamily="34" charset="0"/>
              </a:rPr>
              <a:t>, Nordhorn</a:t>
            </a:r>
            <a:endParaRPr lang="de-DE" sz="1400" b="1"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Preisrichter:	Heinz-Jürgen </a:t>
            </a:r>
            <a:r>
              <a:rPr lang="de-DE" sz="1400" dirty="0" err="1">
                <a:latin typeface="Arial" panose="020B0604020202020204" pitchFamily="34" charset="0"/>
                <a:cs typeface="Arial" panose="020B0604020202020204" pitchFamily="34" charset="0"/>
              </a:rPr>
              <a:t>Brinkers</a:t>
            </a: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Jasmin Groß</a:t>
            </a:r>
            <a:endParaRPr lang="de-DE" sz="1400" dirty="0">
              <a:latin typeface="Arial" panose="020B0604020202020204" pitchFamily="34" charset="0"/>
              <a:cs typeface="Arial" panose="020B0604020202020204" pitchFamily="34" charset="0"/>
            </a:endParaRPr>
          </a:p>
          <a:p>
            <a:r>
              <a:rPr lang="de-DE" sz="1400" dirty="0">
                <a:solidFill>
                  <a:srgbClr val="FF0000"/>
                </a:solidFill>
                <a:latin typeface="Arial" panose="020B0604020202020204" pitchFamily="34" charset="0"/>
                <a:cs typeface="Arial" panose="020B0604020202020204" pitchFamily="34" charset="0"/>
              </a:rPr>
              <a:t>	</a:t>
            </a:r>
            <a:r>
              <a:rPr lang="de-DE" sz="1400" dirty="0" smtClean="0">
                <a:solidFill>
                  <a:srgbClr val="FF0000"/>
                </a:solidFill>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Georg </a:t>
            </a:r>
            <a:r>
              <a:rPr lang="de-DE" sz="1400" dirty="0" err="1">
                <a:latin typeface="Arial" panose="020B0604020202020204" pitchFamily="34" charset="0"/>
                <a:cs typeface="Arial" panose="020B0604020202020204" pitchFamily="34" charset="0"/>
              </a:rPr>
              <a:t>Hogeback</a:t>
            </a:r>
            <a:r>
              <a:rPr lang="de-DE" sz="1400" dirty="0">
                <a:solidFill>
                  <a:srgbClr val="FF0000"/>
                </a:solidFill>
                <a:latin typeface="Arial" panose="020B0604020202020204" pitchFamily="34" charset="0"/>
                <a:cs typeface="Arial" panose="020B0604020202020204" pitchFamily="34" charset="0"/>
              </a:rPr>
              <a:t>	</a:t>
            </a:r>
          </a:p>
          <a:p>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Heike </a:t>
            </a:r>
            <a:r>
              <a:rPr lang="de-DE" sz="1400" dirty="0" err="1" smtClean="0">
                <a:latin typeface="Arial" panose="020B0604020202020204" pitchFamily="34" charset="0"/>
                <a:cs typeface="Arial" panose="020B0604020202020204" pitchFamily="34" charset="0"/>
              </a:rPr>
              <a:t>Knupfer</a:t>
            </a:r>
            <a:r>
              <a:rPr lang="de-DE" sz="1400" dirty="0" smtClean="0">
                <a:latin typeface="Arial" panose="020B0604020202020204" pitchFamily="34" charset="0"/>
                <a:cs typeface="Arial" panose="020B0604020202020204" pitchFamily="34" charset="0"/>
              </a:rPr>
              <a:t>-Bender</a:t>
            </a: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Andreas </a:t>
            </a:r>
            <a:r>
              <a:rPr lang="de-DE" sz="1400" dirty="0">
                <a:latin typeface="Arial" panose="020B0604020202020204" pitchFamily="34" charset="0"/>
                <a:cs typeface="Arial" panose="020B0604020202020204" pitchFamily="34" charset="0"/>
              </a:rPr>
              <a:t>Rutemöller</a:t>
            </a:r>
          </a:p>
          <a:p>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Hubert </a:t>
            </a:r>
            <a:r>
              <a:rPr lang="de-DE" sz="1400" dirty="0">
                <a:latin typeface="Arial" panose="020B0604020202020204" pitchFamily="34" charset="0"/>
                <a:cs typeface="Arial" panose="020B0604020202020204" pitchFamily="34" charset="0"/>
              </a:rPr>
              <a:t>Osterkamp	</a:t>
            </a:r>
          </a:p>
          <a:p>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Franz </a:t>
            </a:r>
            <a:r>
              <a:rPr lang="de-DE" sz="1400" dirty="0">
                <a:latin typeface="Arial" panose="020B0604020202020204" pitchFamily="34" charset="0"/>
                <a:cs typeface="Arial" panose="020B0604020202020204" pitchFamily="34" charset="0"/>
              </a:rPr>
              <a:t>Vogel</a:t>
            </a:r>
          </a:p>
          <a:p>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Bernhard-Dieter </a:t>
            </a:r>
            <a:r>
              <a:rPr lang="de-DE" sz="1400" dirty="0">
                <a:latin typeface="Arial" panose="020B0604020202020204" pitchFamily="34" charset="0"/>
                <a:cs typeface="Arial" panose="020B0604020202020204" pitchFamily="34" charset="0"/>
              </a:rPr>
              <a:t>Westenberg</a:t>
            </a:r>
          </a:p>
          <a:p>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Rolf van </a:t>
            </a:r>
            <a:r>
              <a:rPr lang="de-DE" sz="1400" dirty="0">
                <a:latin typeface="Arial" panose="020B0604020202020204" pitchFamily="34" charset="0"/>
                <a:cs typeface="Arial" panose="020B0604020202020204" pitchFamily="34" charset="0"/>
              </a:rPr>
              <a:t>Ahrens</a:t>
            </a:r>
          </a:p>
          <a:p>
            <a:r>
              <a:rPr lang="de-DE" sz="1400" dirty="0">
                <a:latin typeface="Arial" panose="020B0604020202020204" pitchFamily="34" charset="0"/>
                <a:cs typeface="Arial" panose="020B0604020202020204" pitchFamily="34" charset="0"/>
              </a:rPr>
              <a:t>	</a:t>
            </a:r>
          </a:p>
          <a:p>
            <a:r>
              <a:rPr lang="de-DE" sz="1200" u="sng" dirty="0">
                <a:latin typeface="Arial" panose="020B0604020202020204" pitchFamily="34" charset="0"/>
                <a:cs typeface="Arial" panose="020B0604020202020204" pitchFamily="34" charset="0"/>
              </a:rPr>
              <a:t>Verkaufshinweis</a:t>
            </a:r>
            <a:r>
              <a:rPr lang="de-DE" sz="1200" dirty="0">
                <a:latin typeface="Arial" panose="020B0604020202020204" pitchFamily="34" charset="0"/>
                <a:cs typeface="Arial" panose="020B0604020202020204" pitchFamily="34" charset="0"/>
              </a:rPr>
              <a:t>: 	Die zum Verkauf gemeldeten Tiere werden im Namen des </a:t>
            </a:r>
          </a:p>
          <a:p>
            <a:r>
              <a:rPr lang="de-DE" sz="1200" dirty="0" smtClean="0">
                <a:latin typeface="Arial" panose="020B0604020202020204" pitchFamily="34" charset="0"/>
                <a:cs typeface="Arial" panose="020B0604020202020204" pitchFamily="34" charset="0"/>
              </a:rPr>
              <a:t>		Ausstellers </a:t>
            </a:r>
            <a:r>
              <a:rPr lang="de-DE" sz="1200" dirty="0">
                <a:latin typeface="Arial" panose="020B0604020202020204" pitchFamily="34" charset="0"/>
                <a:cs typeface="Arial" panose="020B0604020202020204" pitchFamily="34" charset="0"/>
              </a:rPr>
              <a:t>mit Vermittlungsgebühr von 10% verkauft. </a:t>
            </a:r>
          </a:p>
          <a:p>
            <a:r>
              <a:rPr lang="de-DE" sz="1200" dirty="0" smtClean="0">
                <a:latin typeface="Arial" panose="020B0604020202020204" pitchFamily="34" charset="0"/>
                <a:cs typeface="Arial" panose="020B0604020202020204" pitchFamily="34" charset="0"/>
              </a:rPr>
              <a:t>		Gekaufte </a:t>
            </a:r>
            <a:r>
              <a:rPr lang="de-DE" sz="1200" dirty="0">
                <a:latin typeface="Arial" panose="020B0604020202020204" pitchFamily="34" charset="0"/>
                <a:cs typeface="Arial" panose="020B0604020202020204" pitchFamily="34" charset="0"/>
              </a:rPr>
              <a:t>Tiere können erst nach der offiziellen </a:t>
            </a:r>
            <a:r>
              <a:rPr lang="de-DE" sz="1200" dirty="0" smtClean="0">
                <a:latin typeface="Arial" panose="020B0604020202020204" pitchFamily="34" charset="0"/>
                <a:cs typeface="Arial" panose="020B0604020202020204" pitchFamily="34" charset="0"/>
              </a:rPr>
              <a:t>Eröffnung mit- 		genommen </a:t>
            </a:r>
            <a:r>
              <a:rPr lang="de-DE" sz="1200" dirty="0">
                <a:latin typeface="Arial" panose="020B0604020202020204" pitchFamily="34" charset="0"/>
                <a:cs typeface="Arial" panose="020B0604020202020204" pitchFamily="34" charset="0"/>
              </a:rPr>
              <a:t>werden. Die Ausgabe erfolgt nur durch die </a:t>
            </a:r>
            <a:r>
              <a:rPr lang="de-DE" sz="1200" dirty="0" smtClean="0">
                <a:latin typeface="Arial" panose="020B0604020202020204" pitchFamily="34" charset="0"/>
                <a:cs typeface="Arial" panose="020B0604020202020204" pitchFamily="34" charset="0"/>
              </a:rPr>
              <a:t>Ordner</a:t>
            </a:r>
            <a:r>
              <a:rPr lang="de-DE"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43896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	</a:t>
            </a:r>
            <a:endParaRPr lang="de-DE" dirty="0"/>
          </a:p>
        </p:txBody>
      </p:sp>
      <p:sp>
        <p:nvSpPr>
          <p:cNvPr id="4" name="Rechteck 3"/>
          <p:cNvSpPr/>
          <p:nvPr/>
        </p:nvSpPr>
        <p:spPr>
          <a:xfrm>
            <a:off x="245141" y="827584"/>
            <a:ext cx="6336704" cy="6247864"/>
          </a:xfrm>
          <a:prstGeom prst="rect">
            <a:avLst/>
          </a:prstGeom>
        </p:spPr>
        <p:txBody>
          <a:bodyPr wrap="square">
            <a:spAutoFit/>
          </a:bodyPr>
          <a:lstStyle/>
          <a:p>
            <a:endParaRPr lang="de-DE" sz="1600" b="1" dirty="0" smtClean="0"/>
          </a:p>
          <a:p>
            <a:r>
              <a:rPr lang="de-DE" sz="1600" b="1" dirty="0" smtClean="0"/>
              <a:t>Die </a:t>
            </a:r>
            <a:r>
              <a:rPr lang="de-DE" sz="1600" b="1" dirty="0"/>
              <a:t>meisten Ausgestellten Tiere</a:t>
            </a:r>
            <a:endParaRPr lang="de-DE" sz="1600" dirty="0"/>
          </a:p>
          <a:p>
            <a:r>
              <a:rPr lang="de-DE" sz="1600" dirty="0" smtClean="0"/>
              <a:t>I </a:t>
            </a:r>
            <a:r>
              <a:rPr lang="de-DE" sz="1600" dirty="0"/>
              <a:t>47 Moormerland 			</a:t>
            </a:r>
            <a:r>
              <a:rPr lang="de-DE" sz="1600" dirty="0" smtClean="0"/>
              <a:t>	                85 </a:t>
            </a:r>
            <a:r>
              <a:rPr lang="de-DE" sz="1600" dirty="0"/>
              <a:t>Tiere</a:t>
            </a:r>
          </a:p>
          <a:p>
            <a:r>
              <a:rPr lang="de-DE" sz="1600" b="1" dirty="0"/>
              <a:t> </a:t>
            </a:r>
            <a:endParaRPr lang="de-DE" sz="1600" dirty="0"/>
          </a:p>
          <a:p>
            <a:r>
              <a:rPr lang="de-DE" sz="1600" b="1" dirty="0"/>
              <a:t>Beste Zuchtgruppe </a:t>
            </a:r>
            <a:r>
              <a:rPr lang="de-DE" sz="1600" b="1" dirty="0" smtClean="0"/>
              <a:t>Senioren</a:t>
            </a:r>
            <a:r>
              <a:rPr lang="de-DE" sz="1600" b="1" dirty="0"/>
              <a:t> </a:t>
            </a:r>
            <a:endParaRPr lang="de-DE" sz="1600" dirty="0"/>
          </a:p>
          <a:p>
            <a:r>
              <a:rPr lang="de-DE" sz="1600" dirty="0" smtClean="0"/>
              <a:t>Ingo </a:t>
            </a:r>
            <a:r>
              <a:rPr lang="de-DE" sz="1600" dirty="0" err="1" smtClean="0"/>
              <a:t>Wensing</a:t>
            </a:r>
            <a:r>
              <a:rPr lang="de-DE" sz="1600" dirty="0" smtClean="0"/>
              <a:t>	Helle Groß Silber	</a:t>
            </a:r>
            <a:r>
              <a:rPr lang="de-DE" sz="1600" dirty="0"/>
              <a:t>	</a:t>
            </a:r>
            <a:r>
              <a:rPr lang="de-DE" sz="1600" dirty="0" smtClean="0"/>
              <a:t>	389.5</a:t>
            </a:r>
            <a:endParaRPr lang="de-DE" sz="1600" dirty="0"/>
          </a:p>
          <a:p>
            <a:endParaRPr lang="de-DE" sz="1600" b="1" dirty="0" smtClean="0"/>
          </a:p>
          <a:p>
            <a:r>
              <a:rPr lang="de-DE" sz="1600" b="1" dirty="0" smtClean="0"/>
              <a:t>Beste </a:t>
            </a:r>
            <a:r>
              <a:rPr lang="de-DE" sz="1600" b="1" dirty="0"/>
              <a:t>Zuchtgruppe Jugend</a:t>
            </a:r>
            <a:endParaRPr lang="de-DE" sz="1600" dirty="0"/>
          </a:p>
          <a:p>
            <a:r>
              <a:rPr lang="de-DE" sz="1600" dirty="0" smtClean="0"/>
              <a:t>Johanna Albers	Alaska				386.5</a:t>
            </a:r>
            <a:endParaRPr lang="de-DE" sz="1600" dirty="0"/>
          </a:p>
          <a:p>
            <a:r>
              <a:rPr lang="de-DE" sz="1600" dirty="0"/>
              <a:t> </a:t>
            </a:r>
          </a:p>
          <a:p>
            <a:r>
              <a:rPr lang="de-DE" sz="1600" b="1" dirty="0"/>
              <a:t>Ehrenpreis Kreisverband </a:t>
            </a:r>
            <a:r>
              <a:rPr lang="de-DE" sz="1600" b="1" dirty="0" smtClean="0"/>
              <a:t>Heinsberg</a:t>
            </a:r>
            <a:endParaRPr lang="de-DE" sz="1600" dirty="0"/>
          </a:p>
          <a:p>
            <a:r>
              <a:rPr lang="de-DE" sz="1600" dirty="0" smtClean="0"/>
              <a:t>Gerd </a:t>
            </a:r>
            <a:r>
              <a:rPr lang="de-DE" sz="1600" dirty="0" err="1" smtClean="0"/>
              <a:t>Klomp</a:t>
            </a:r>
            <a:r>
              <a:rPr lang="de-DE" sz="1600" dirty="0"/>
              <a:t>	</a:t>
            </a:r>
            <a:r>
              <a:rPr lang="de-DE" sz="1600" dirty="0" smtClean="0"/>
              <a:t>Zwergwidder weiß RA</a:t>
            </a:r>
            <a:r>
              <a:rPr lang="de-DE" sz="1600" dirty="0"/>
              <a:t>		         </a:t>
            </a:r>
            <a:r>
              <a:rPr lang="de-DE" sz="1600" dirty="0" smtClean="0"/>
              <a:t>	389.5</a:t>
            </a:r>
            <a:endParaRPr lang="de-DE" sz="1600" dirty="0"/>
          </a:p>
          <a:p>
            <a:r>
              <a:rPr lang="de-DE" sz="1600" b="1" dirty="0"/>
              <a:t> </a:t>
            </a:r>
            <a:endParaRPr lang="de-DE" sz="1600" dirty="0"/>
          </a:p>
          <a:p>
            <a:r>
              <a:rPr lang="de-DE" sz="1600" b="1" dirty="0" smtClean="0"/>
              <a:t>Vereinsmeister </a:t>
            </a:r>
            <a:r>
              <a:rPr lang="de-DE" sz="1600" b="1" dirty="0"/>
              <a:t>Klasse 1</a:t>
            </a:r>
            <a:endParaRPr lang="de-DE" sz="1600" dirty="0"/>
          </a:p>
          <a:p>
            <a:r>
              <a:rPr lang="de-DE" sz="1600" dirty="0"/>
              <a:t>Gerd </a:t>
            </a:r>
            <a:r>
              <a:rPr lang="de-DE" sz="1600" dirty="0" err="1"/>
              <a:t>Klomp</a:t>
            </a:r>
            <a:r>
              <a:rPr lang="de-DE" sz="1600" dirty="0"/>
              <a:t> 	Zwergwidder weiß RA	          </a:t>
            </a:r>
            <a:r>
              <a:rPr lang="de-DE" sz="1600" dirty="0" smtClean="0"/>
              <a:t>		389.5</a:t>
            </a:r>
            <a:endParaRPr lang="de-DE" sz="1600" dirty="0"/>
          </a:p>
          <a:p>
            <a:r>
              <a:rPr lang="de-DE" sz="1600" dirty="0"/>
              <a:t> </a:t>
            </a:r>
          </a:p>
          <a:p>
            <a:r>
              <a:rPr lang="de-DE" sz="1600" b="1" dirty="0"/>
              <a:t>Vereinsmeister Klasse 2</a:t>
            </a:r>
            <a:endParaRPr lang="de-DE" sz="1600" dirty="0"/>
          </a:p>
          <a:p>
            <a:r>
              <a:rPr lang="de-DE" sz="1600" dirty="0" err="1"/>
              <a:t>Zgm</a:t>
            </a:r>
            <a:r>
              <a:rPr lang="de-DE" sz="1600" dirty="0"/>
              <a:t>. </a:t>
            </a:r>
            <a:r>
              <a:rPr lang="de-DE" sz="1600" dirty="0" err="1"/>
              <a:t>Vrielink</a:t>
            </a:r>
            <a:r>
              <a:rPr lang="de-DE" sz="1600" dirty="0"/>
              <a:t>	</a:t>
            </a:r>
            <a:r>
              <a:rPr lang="de-DE" sz="1600" dirty="0" smtClean="0"/>
              <a:t>Japaner</a:t>
            </a:r>
            <a:r>
              <a:rPr lang="de-DE" sz="1600" dirty="0"/>
              <a:t>				</a:t>
            </a:r>
            <a:r>
              <a:rPr lang="de-DE" sz="1600" dirty="0" smtClean="0"/>
              <a:t>387.5</a:t>
            </a:r>
            <a:endParaRPr lang="de-DE" sz="1600" dirty="0"/>
          </a:p>
          <a:p>
            <a:r>
              <a:rPr lang="de-DE" sz="1600" dirty="0"/>
              <a:t> </a:t>
            </a:r>
          </a:p>
          <a:p>
            <a:r>
              <a:rPr lang="de-DE" sz="1600" b="1" dirty="0"/>
              <a:t>Vereinsmeister Klasse 4</a:t>
            </a:r>
            <a:endParaRPr lang="de-DE" sz="1600" dirty="0"/>
          </a:p>
          <a:p>
            <a:r>
              <a:rPr lang="de-DE" sz="1600" dirty="0"/>
              <a:t>ZGM Roters 	</a:t>
            </a:r>
            <a:r>
              <a:rPr lang="de-DE" sz="1600" dirty="0" smtClean="0"/>
              <a:t>Marder- </a:t>
            </a:r>
            <a:r>
              <a:rPr lang="de-DE" sz="1600" dirty="0"/>
              <a:t>Rex blau     		</a:t>
            </a:r>
            <a:r>
              <a:rPr lang="de-DE" sz="1600" dirty="0" smtClean="0"/>
              <a:t>	387.5</a:t>
            </a:r>
            <a:r>
              <a:rPr lang="de-DE" sz="1600" dirty="0"/>
              <a:t>	</a:t>
            </a:r>
          </a:p>
          <a:p>
            <a:r>
              <a:rPr lang="de-DE" sz="1600" b="1" dirty="0" smtClean="0"/>
              <a:t>LVE</a:t>
            </a:r>
            <a:endParaRPr lang="de-DE" sz="1600" dirty="0"/>
          </a:p>
          <a:p>
            <a:r>
              <a:rPr lang="de-DE" sz="1600" dirty="0"/>
              <a:t>Gerd </a:t>
            </a:r>
            <a:r>
              <a:rPr lang="de-DE" sz="1600" dirty="0" err="1"/>
              <a:t>Klomp</a:t>
            </a:r>
            <a:r>
              <a:rPr lang="de-DE" sz="1600" dirty="0"/>
              <a:t>   	</a:t>
            </a:r>
            <a:r>
              <a:rPr lang="de-DE" sz="1600" dirty="0" smtClean="0"/>
              <a:t>Zwergwidder </a:t>
            </a:r>
            <a:r>
              <a:rPr lang="de-DE" sz="1600" dirty="0"/>
              <a:t>weiß RA              </a:t>
            </a:r>
            <a:r>
              <a:rPr lang="de-DE" sz="1600" dirty="0" smtClean="0"/>
              <a:t>		97.5 </a:t>
            </a:r>
            <a:endParaRPr lang="de-DE" sz="1600" dirty="0"/>
          </a:p>
          <a:p>
            <a:r>
              <a:rPr lang="de-DE" sz="1600" dirty="0"/>
              <a:t>ZGM Roters	</a:t>
            </a:r>
            <a:r>
              <a:rPr lang="de-DE" sz="1600" dirty="0" smtClean="0"/>
              <a:t>Castor </a:t>
            </a:r>
            <a:r>
              <a:rPr lang="de-DE" sz="1600" dirty="0"/>
              <a:t>Rex				</a:t>
            </a:r>
            <a:r>
              <a:rPr lang="de-DE" sz="1600" dirty="0" smtClean="0"/>
              <a:t>97.5</a:t>
            </a:r>
            <a:endParaRPr lang="de-DE" sz="1600" dirty="0"/>
          </a:p>
        </p:txBody>
      </p:sp>
    </p:spTree>
    <p:extLst>
      <p:ext uri="{BB962C8B-B14F-4D97-AF65-F5344CB8AC3E}">
        <p14:creationId xmlns:p14="http://schemas.microsoft.com/office/powerpoint/2010/main" val="264483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80" y="53752"/>
            <a:ext cx="5935585" cy="9036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383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11"/>
            <a:ext cx="6858000" cy="478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722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3" y="2178"/>
            <a:ext cx="6858000" cy="221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2980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a:blip r:embed="rId2">
            <a:extLst>
              <a:ext uri="{28A0092B-C50C-407E-A947-70E740481C1C}">
                <a14:useLocalDpi xmlns:a14="http://schemas.microsoft.com/office/drawing/2010/main" val="0"/>
              </a:ext>
            </a:extLst>
          </a:blip>
          <a:stretch>
            <a:fillRect/>
          </a:stretch>
        </p:blipFill>
        <p:spPr>
          <a:xfrm>
            <a:off x="1556792" y="806001"/>
            <a:ext cx="4051905" cy="7730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C:\Users\hroters\AppData\Local\Microsoft\Windows\Temporary Internet Files\Content.Outlook\5KRM9Q9M\Osseforth-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844" y="4472940"/>
            <a:ext cx="972312" cy="1981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25" y="395536"/>
            <a:ext cx="2963189" cy="6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633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36" y="899591"/>
            <a:ext cx="5300150" cy="7836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244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026" name="Picture 2" descr="C:\Users\hroters\AppData\Local\Microsoft\Windows\Temporary Internet Files\Content.IE5\18T8VM15\Google_Plus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424" y="5188954"/>
            <a:ext cx="5916592" cy="332808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3863359" y="1979712"/>
            <a:ext cx="2434580" cy="523220"/>
          </a:xfrm>
          <a:prstGeom prst="rect">
            <a:avLst/>
          </a:prstGeom>
        </p:spPr>
        <p:txBody>
          <a:bodyPr wrap="square">
            <a:spAutoFit/>
          </a:bodyPr>
          <a:lstStyle/>
          <a:p>
            <a:r>
              <a:rPr lang="de-DE" sz="1400" dirty="0">
                <a:solidFill>
                  <a:schemeClr val="bg1"/>
                </a:solidFill>
              </a:rPr>
              <a:t>Am Alten Flugplatz 23, 49811 </a:t>
            </a:r>
            <a:r>
              <a:rPr lang="de-DE" sz="1400" dirty="0" err="1">
                <a:solidFill>
                  <a:schemeClr val="bg1"/>
                </a:solidFill>
              </a:rPr>
              <a:t>Laxten</a:t>
            </a:r>
            <a:r>
              <a:rPr lang="de-DE" sz="1400" dirty="0">
                <a:solidFill>
                  <a:schemeClr val="bg1"/>
                </a:solidFill>
              </a:rPr>
              <a:t> Stadt Lingen</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827" y="2771800"/>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perspectiveHeroicExtremeLef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40" y="755576"/>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isometricOffAxis2Lef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24" y="3751106"/>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perspectiveHeroicExtremeRigh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12" y="1971301"/>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isometricOffAxis1Righ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693" y="2813863"/>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perspectiveHeroicExtremeLef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506" y="797639"/>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isometricOffAxis2Lef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290" y="3793169"/>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perspectiveHeroicExtremeRigh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578" y="2013364"/>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isometricOffAxis1Righ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51" y="2862363"/>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perspectiveHeroicExtremeLef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864" y="846139"/>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isometricOffAxis2Lef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648" y="3841669"/>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perspectiveHeroicExtremeRigh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936" y="2061864"/>
            <a:ext cx="1813973" cy="1070751"/>
          </a:xfrm>
          <a:prstGeom prst="roundRect">
            <a:avLst>
              <a:gd name="adj" fmla="val 16667"/>
            </a:avLst>
          </a:prstGeom>
          <a:ln>
            <a:noFill/>
          </a:ln>
          <a:effectLst>
            <a:outerShdw blurRad="76200" dist="38100" dir="7800000" algn="tl" rotWithShape="0">
              <a:srgbClr val="000000">
                <a:alpha val="40000"/>
              </a:srgbClr>
            </a:outerShdw>
          </a:effectLst>
          <a:scene3d>
            <a:camera prst="isometricOffAxis1Righ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1401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 y="0"/>
            <a:ext cx="6865132" cy="502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80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195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901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37363"/>
            <a:ext cx="6093296" cy="906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99793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60648" y="528400"/>
            <a:ext cx="6336704" cy="7663636"/>
          </a:xfrm>
          <a:prstGeom prst="rect">
            <a:avLst/>
          </a:prstGeom>
        </p:spPr>
        <p:txBody>
          <a:bodyPr wrap="square">
            <a:spAutoFit/>
          </a:bodyPr>
          <a:lstStyle/>
          <a:p>
            <a:r>
              <a:rPr lang="de-DE" sz="1200" b="1" dirty="0" smtClean="0">
                <a:latin typeface="Arial" panose="020B0604020202020204" pitchFamily="34" charset="0"/>
                <a:cs typeface="Arial" panose="020B0604020202020204" pitchFamily="34" charset="0"/>
              </a:rPr>
              <a:t>	          Grußwort </a:t>
            </a:r>
            <a:r>
              <a:rPr lang="de-DE" sz="1200" b="1" dirty="0">
                <a:latin typeface="Arial" panose="020B0604020202020204" pitchFamily="34" charset="0"/>
                <a:cs typeface="Arial" panose="020B0604020202020204" pitchFamily="34" charset="0"/>
              </a:rPr>
              <a:t>des Bürgermeisters Thomas </a:t>
            </a:r>
            <a:r>
              <a:rPr lang="de-DE" sz="1200" b="1" dirty="0" err="1">
                <a:latin typeface="Arial" panose="020B0604020202020204" pitchFamily="34" charset="0"/>
                <a:cs typeface="Arial" panose="020B0604020202020204" pitchFamily="34" charset="0"/>
              </a:rPr>
              <a:t>Berling</a:t>
            </a:r>
            <a:r>
              <a:rPr lang="de-DE" sz="1200" b="1" dirty="0">
                <a:latin typeface="Arial" panose="020B0604020202020204" pitchFamily="34" charset="0"/>
                <a:cs typeface="Arial" panose="020B0604020202020204" pitchFamily="34" charset="0"/>
              </a:rPr>
              <a:t> zur </a:t>
            </a:r>
            <a:endParaRPr lang="de-DE" sz="1200" b="1" dirty="0" smtClean="0">
              <a:latin typeface="Arial" panose="020B0604020202020204" pitchFamily="34" charset="0"/>
              <a:cs typeface="Arial" panose="020B0604020202020204" pitchFamily="34" charset="0"/>
            </a:endParaRPr>
          </a:p>
          <a:p>
            <a:r>
              <a:rPr lang="de-DE" sz="1200" b="1" dirty="0">
                <a:latin typeface="Arial" panose="020B0604020202020204" pitchFamily="34" charset="0"/>
                <a:cs typeface="Arial" panose="020B0604020202020204" pitchFamily="34" charset="0"/>
              </a:rPr>
              <a:t>	</a:t>
            </a:r>
            <a:r>
              <a:rPr lang="de-DE" sz="1200" b="1" dirty="0" smtClean="0">
                <a:latin typeface="Arial" panose="020B0604020202020204" pitchFamily="34" charset="0"/>
                <a:cs typeface="Arial" panose="020B0604020202020204" pitchFamily="34" charset="0"/>
              </a:rPr>
              <a:t>          </a:t>
            </a:r>
            <a:r>
              <a:rPr lang="de-DE" sz="1200" b="1" dirty="0" err="1" smtClean="0">
                <a:latin typeface="Arial" panose="020B0604020202020204" pitchFamily="34" charset="0"/>
                <a:cs typeface="Arial" panose="020B0604020202020204" pitchFamily="34" charset="0"/>
              </a:rPr>
              <a:t>Vechtetalschau</a:t>
            </a:r>
            <a:r>
              <a:rPr lang="de-DE" sz="1200" b="1" dirty="0" smtClean="0">
                <a:latin typeface="Arial" panose="020B0604020202020204" pitchFamily="34" charset="0"/>
                <a:cs typeface="Arial" panose="020B0604020202020204" pitchFamily="34" charset="0"/>
              </a:rPr>
              <a:t> </a:t>
            </a:r>
            <a:r>
              <a:rPr lang="de-DE" sz="1200" b="1" dirty="0">
                <a:latin typeface="Arial" panose="020B0604020202020204" pitchFamily="34" charset="0"/>
                <a:cs typeface="Arial" panose="020B0604020202020204" pitchFamily="34" charset="0"/>
              </a:rPr>
              <a:t> </a:t>
            </a:r>
            <a:r>
              <a:rPr lang="de-DE" sz="1200" b="1" dirty="0" smtClean="0">
                <a:latin typeface="Arial" panose="020B0604020202020204" pitchFamily="34" charset="0"/>
                <a:cs typeface="Arial" panose="020B0604020202020204" pitchFamily="34" charset="0"/>
              </a:rPr>
              <a:t>2015</a:t>
            </a:r>
          </a:p>
          <a:p>
            <a:r>
              <a:rPr lang="de-DE" sz="1200" dirty="0">
                <a:latin typeface="Arial" panose="020B0604020202020204" pitchFamily="34" charset="0"/>
                <a:cs typeface="Arial" panose="020B0604020202020204" pitchFamily="34" charset="0"/>
              </a:rPr>
              <a:t> </a:t>
            </a:r>
            <a:r>
              <a:rPr lang="de-DE" sz="1200" dirty="0" smtClean="0">
                <a:latin typeface="Arial" panose="020B0604020202020204" pitchFamily="34" charset="0"/>
                <a:cs typeface="Arial" panose="020B0604020202020204" pitchFamily="34" charset="0"/>
              </a:rPr>
              <a:t> 	         </a:t>
            </a:r>
          </a:p>
          <a:p>
            <a:r>
              <a:rPr lang="de-DE" sz="1200" dirty="0">
                <a:latin typeface="Arial" panose="020B0604020202020204" pitchFamily="34" charset="0"/>
                <a:cs typeface="Arial" panose="020B0604020202020204" pitchFamily="34" charset="0"/>
              </a:rPr>
              <a:t> </a:t>
            </a:r>
            <a:r>
              <a:rPr lang="de-DE" sz="1200" dirty="0" smtClean="0">
                <a:latin typeface="Arial" panose="020B0604020202020204" pitchFamily="34" charset="0"/>
                <a:cs typeface="Arial" panose="020B0604020202020204" pitchFamily="34" charset="0"/>
              </a:rPr>
              <a:t>	          Liebe </a:t>
            </a:r>
            <a:r>
              <a:rPr lang="de-DE" sz="1200" dirty="0">
                <a:latin typeface="Arial" panose="020B0604020202020204" pitchFamily="34" charset="0"/>
                <a:cs typeface="Arial" panose="020B0604020202020204" pitchFamily="34" charset="0"/>
              </a:rPr>
              <a:t>Freunde der  Rassekaninchenzucht,</a:t>
            </a:r>
          </a:p>
          <a:p>
            <a:r>
              <a:rPr lang="de-DE" sz="1200" dirty="0" smtClean="0">
                <a:latin typeface="Arial" panose="020B0604020202020204" pitchFamily="34" charset="0"/>
                <a:cs typeface="Arial" panose="020B0604020202020204" pitchFamily="34" charset="0"/>
              </a:rPr>
              <a:t> 	          liebe </a:t>
            </a:r>
            <a:r>
              <a:rPr lang="de-DE" sz="1200" dirty="0">
                <a:latin typeface="Arial" panose="020B0604020202020204" pitchFamily="34" charset="0"/>
                <a:cs typeface="Arial" panose="020B0604020202020204" pitchFamily="34" charset="0"/>
              </a:rPr>
              <a:t>Mitglieder des Rassekaninchenzuchtvereins I 153 Nordhorn von </a:t>
            </a:r>
            <a:r>
              <a:rPr lang="de-DE" sz="1200" dirty="0" smtClean="0">
                <a:latin typeface="Arial" panose="020B0604020202020204" pitchFamily="34" charset="0"/>
                <a:cs typeface="Arial" panose="020B0604020202020204" pitchFamily="34" charset="0"/>
              </a:rPr>
              <a:t>	          1929 </a:t>
            </a:r>
            <a:r>
              <a:rPr lang="de-DE" sz="1200" dirty="0">
                <a:latin typeface="Arial" panose="020B0604020202020204" pitchFamily="34" charset="0"/>
                <a:cs typeface="Arial" panose="020B0604020202020204" pitchFamily="34" charset="0"/>
              </a:rPr>
              <a:t>e.V., </a:t>
            </a:r>
            <a:r>
              <a:rPr lang="de-DE" sz="1200" dirty="0" smtClean="0">
                <a:latin typeface="Arial" panose="020B0604020202020204" pitchFamily="34" charset="0"/>
                <a:cs typeface="Arial" panose="020B0604020202020204" pitchFamily="34" charset="0"/>
              </a:rPr>
              <a:t>sehr </a:t>
            </a:r>
            <a:r>
              <a:rPr lang="de-DE" sz="1200" dirty="0">
                <a:latin typeface="Arial" panose="020B0604020202020204" pitchFamily="34" charset="0"/>
                <a:cs typeface="Arial" panose="020B0604020202020204" pitchFamily="34" charset="0"/>
              </a:rPr>
              <a:t>geehrte Gäste!</a:t>
            </a:r>
          </a:p>
          <a:p>
            <a:endParaRPr lang="de-DE" sz="1200" dirty="0">
              <a:latin typeface="Arial" panose="020B0604020202020204" pitchFamily="34" charset="0"/>
              <a:cs typeface="Arial" panose="020B0604020202020204" pitchFamily="34" charset="0"/>
            </a:endParaRPr>
          </a:p>
          <a:p>
            <a:r>
              <a:rPr lang="de-DE" sz="1200" dirty="0" smtClean="0">
                <a:latin typeface="Arial" panose="020B0604020202020204" pitchFamily="34" charset="0"/>
                <a:cs typeface="Arial" panose="020B0604020202020204" pitchFamily="34" charset="0"/>
              </a:rPr>
              <a:t>	          Auch </a:t>
            </a:r>
            <a:r>
              <a:rPr lang="de-DE" sz="1200" dirty="0">
                <a:latin typeface="Arial" panose="020B0604020202020204" pitchFamily="34" charset="0"/>
                <a:cs typeface="Arial" panose="020B0604020202020204" pitchFamily="34" charset="0"/>
              </a:rPr>
              <a:t>in diesem Jahr bin ich der Einladung, die Schirmherrschaft für die </a:t>
            </a:r>
            <a:r>
              <a:rPr lang="de-DE" sz="1200" dirty="0" err="1">
                <a:latin typeface="Arial" panose="020B0604020202020204" pitchFamily="34" charset="0"/>
                <a:cs typeface="Arial" panose="020B0604020202020204" pitchFamily="34" charset="0"/>
              </a:rPr>
              <a:t>Vechtetalschau</a:t>
            </a:r>
            <a:r>
              <a:rPr lang="de-DE" sz="1200" dirty="0">
                <a:latin typeface="Arial" panose="020B0604020202020204" pitchFamily="34" charset="0"/>
                <a:cs typeface="Arial" panose="020B0604020202020204" pitchFamily="34" charset="0"/>
              </a:rPr>
              <a:t> zu übernehmen, von Herzen gern nachgekommen. Als ehemaliger Hobbykaninchenzüchter und Geschäftsführer des </a:t>
            </a:r>
            <a:r>
              <a:rPr lang="de-DE" sz="1200" dirty="0" err="1">
                <a:latin typeface="Arial" panose="020B0604020202020204" pitchFamily="34" charset="0"/>
                <a:cs typeface="Arial" panose="020B0604020202020204" pitchFamily="34" charset="0"/>
              </a:rPr>
              <a:t>Nordhorner</a:t>
            </a:r>
            <a:r>
              <a:rPr lang="de-DE" sz="1200" dirty="0">
                <a:latin typeface="Arial" panose="020B0604020202020204" pitchFamily="34" charset="0"/>
                <a:cs typeface="Arial" panose="020B0604020202020204" pitchFamily="34" charset="0"/>
              </a:rPr>
              <a:t> Tierparks wird mir die Tierzucht immer am Herzen liegen. Gerne stiftet die Stadt Nordhorn in diesem Jahr auch erneut einen Ehrenpreis</a:t>
            </a:r>
            <a:r>
              <a:rPr lang="de-DE" sz="1200" dirty="0" smtClean="0">
                <a:latin typeface="Arial" panose="020B0604020202020204" pitchFamily="34" charset="0"/>
                <a:cs typeface="Arial" panose="020B0604020202020204" pitchFamily="34" charset="0"/>
              </a:rPr>
              <a:t>.</a:t>
            </a: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Auch Ihnen, liebe Ausstellerinnen und Aussteller, liegt die Zucht besonders am Herzen. Darum kommen Sie Jahr für Jahr hier zusammen, um die Zuchterfolge miteinander zu vergleichen, Auszeichnungen für die besten Leistungen zu verteilen und sich auch auf fachlicher Ebene miteinander auszutauschen. Ich freue mich, dass der </a:t>
            </a:r>
            <a:r>
              <a:rPr lang="de-DE" sz="1200" dirty="0" smtClean="0">
                <a:latin typeface="Arial" panose="020B0604020202020204" pitchFamily="34" charset="0"/>
                <a:cs typeface="Arial" panose="020B0604020202020204" pitchFamily="34" charset="0"/>
              </a:rPr>
              <a:t>Rassekaninchen-zuchtverein </a:t>
            </a:r>
            <a:r>
              <a:rPr lang="de-DE" sz="1200" dirty="0">
                <a:latin typeface="Arial" panose="020B0604020202020204" pitchFamily="34" charset="0"/>
                <a:cs typeface="Arial" panose="020B0604020202020204" pitchFamily="34" charset="0"/>
              </a:rPr>
              <a:t>Nordhorn Ihnen diese Gelegenheit bietet und immer wieder erstklassige Ausstellungen bei uns in Nordhorn organisiert. Die </a:t>
            </a:r>
            <a:r>
              <a:rPr lang="de-DE" sz="1200" dirty="0" err="1">
                <a:latin typeface="Arial" panose="020B0604020202020204" pitchFamily="34" charset="0"/>
                <a:cs typeface="Arial" panose="020B0604020202020204" pitchFamily="34" charset="0"/>
              </a:rPr>
              <a:t>Vechtetalschau</a:t>
            </a:r>
            <a:r>
              <a:rPr lang="de-DE" sz="1200" dirty="0">
                <a:latin typeface="Arial" panose="020B0604020202020204" pitchFamily="34" charset="0"/>
                <a:cs typeface="Arial" panose="020B0604020202020204" pitchFamily="34" charset="0"/>
              </a:rPr>
              <a:t> zeichnet sich Jahr für Jahr durch eine sehr hohe Qualität aus und ist für viele Züchterinnen und Züchter der jährliche Höhepunkt ihrer züchterischen Arbeit. Ohne das große ehrenamtliche Engagement der Vereinsmitglieder wäre das so nicht möglich. Dafür vielen Dank!</a:t>
            </a:r>
          </a:p>
          <a:p>
            <a:r>
              <a:rPr lang="de-DE" sz="1200" dirty="0">
                <a:latin typeface="Arial" panose="020B0604020202020204" pitchFamily="34" charset="0"/>
                <a:cs typeface="Arial" panose="020B0604020202020204" pitchFamily="34" charset="0"/>
              </a:rPr>
              <a:t>Wie in vielen anderen Vereinen auch ist die Nachwuchsarbeit eine besondere Herausforderung für die Kaninchenzuchtvereine. Mit etwas Glück lassen sich in diesen Tagen einige Nachwuchszüchterinnen oder -züchter für dieses schöne Hobby und der eine oder andere auch für eine ehrenamtliche Tätigkeit im Vorstand oder einem </a:t>
            </a:r>
            <a:r>
              <a:rPr lang="de-DE" sz="1200" dirty="0" smtClean="0">
                <a:latin typeface="Arial" panose="020B0604020202020204" pitchFamily="34" charset="0"/>
                <a:cs typeface="Arial" panose="020B0604020202020204" pitchFamily="34" charset="0"/>
              </a:rPr>
              <a:t>Organisations-team </a:t>
            </a:r>
            <a:r>
              <a:rPr lang="de-DE" sz="1200" dirty="0">
                <a:latin typeface="Arial" panose="020B0604020202020204" pitchFamily="34" charset="0"/>
                <a:cs typeface="Arial" panose="020B0604020202020204" pitchFamily="34" charset="0"/>
              </a:rPr>
              <a:t>begeistern. Denn das Vereinsleben und die vielen </a:t>
            </a:r>
            <a:r>
              <a:rPr lang="de-DE" sz="1200" dirty="0" smtClean="0">
                <a:latin typeface="Arial" panose="020B0604020202020204" pitchFamily="34" charset="0"/>
                <a:cs typeface="Arial" panose="020B0604020202020204" pitchFamily="34" charset="0"/>
              </a:rPr>
              <a:t>ehrenamtlich </a:t>
            </a:r>
            <a:r>
              <a:rPr lang="de-DE" sz="1200" dirty="0">
                <a:latin typeface="Arial" panose="020B0604020202020204" pitchFamily="34" charset="0"/>
                <a:cs typeface="Arial" panose="020B0604020202020204" pitchFamily="34" charset="0"/>
              </a:rPr>
              <a:t>organisierten Veranstaltungen tragen großen Anteil daran, dass unsere Stadt Nordhorn so </a:t>
            </a:r>
            <a:r>
              <a:rPr lang="de-DE" sz="1200" dirty="0" smtClean="0">
                <a:latin typeface="Arial" panose="020B0604020202020204" pitchFamily="34" charset="0"/>
                <a:cs typeface="Arial" panose="020B0604020202020204" pitchFamily="34" charset="0"/>
              </a:rPr>
              <a:t>attraktiv </a:t>
            </a:r>
            <a:r>
              <a:rPr lang="de-DE" sz="1200" dirty="0">
                <a:latin typeface="Arial" panose="020B0604020202020204" pitchFamily="34" charset="0"/>
                <a:cs typeface="Arial" panose="020B0604020202020204" pitchFamily="34" charset="0"/>
              </a:rPr>
              <a:t>und lebenswert ist. </a:t>
            </a:r>
            <a:endParaRPr lang="de-DE" sz="1200" dirty="0" smtClean="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Ich wünsche allen Züchterinnen und Züchtern viel Erfolg und ehrende Anerkennung Ihres </a:t>
            </a:r>
            <a:r>
              <a:rPr lang="de-DE" sz="1200">
                <a:latin typeface="Arial" panose="020B0604020202020204" pitchFamily="34" charset="0"/>
                <a:cs typeface="Arial" panose="020B0604020202020204" pitchFamily="34" charset="0"/>
              </a:rPr>
              <a:t>großen </a:t>
            </a:r>
            <a:r>
              <a:rPr lang="de-DE" sz="1200" smtClean="0">
                <a:latin typeface="Arial" panose="020B0604020202020204" pitchFamily="34" charset="0"/>
                <a:cs typeface="Arial" panose="020B0604020202020204" pitchFamily="34" charset="0"/>
              </a:rPr>
              <a:t>Einsatzes </a:t>
            </a:r>
            <a:r>
              <a:rPr lang="de-DE" sz="1200" dirty="0">
                <a:latin typeface="Arial" panose="020B0604020202020204" pitchFamily="34" charset="0"/>
                <a:cs typeface="Arial" panose="020B0604020202020204" pitchFamily="34" charset="0"/>
              </a:rPr>
              <a:t>für die Tiere. Auch wenn nicht jeder einen Preis gewinnen kann, so soll die gesunde Konkurrenz doch ein Ansporn sein, sich diesem schönen Hobby weiterhin mit viel Hingabe zu widmen, damit auch bei der kommenden </a:t>
            </a:r>
            <a:r>
              <a:rPr lang="de-DE" sz="1200" dirty="0" err="1">
                <a:latin typeface="Arial" panose="020B0604020202020204" pitchFamily="34" charset="0"/>
                <a:cs typeface="Arial" panose="020B0604020202020204" pitchFamily="34" charset="0"/>
              </a:rPr>
              <a:t>Vechtetalschau</a:t>
            </a:r>
            <a:r>
              <a:rPr lang="de-DE" sz="1200" dirty="0">
                <a:latin typeface="Arial" panose="020B0604020202020204" pitchFamily="34" charset="0"/>
                <a:cs typeface="Arial" panose="020B0604020202020204" pitchFamily="34" charset="0"/>
              </a:rPr>
              <a:t> wieder großartige Zuchterfolge präsentiert werden können.</a:t>
            </a:r>
          </a:p>
          <a:p>
            <a:endParaRPr lang="de-DE" sz="1200" dirty="0" smtClean="0">
              <a:latin typeface="Arial" panose="020B0604020202020204" pitchFamily="34" charset="0"/>
              <a:cs typeface="Arial" panose="020B0604020202020204" pitchFamily="34" charset="0"/>
            </a:endParaRPr>
          </a:p>
          <a:p>
            <a:r>
              <a:rPr lang="de-DE" sz="1200" dirty="0" smtClean="0">
                <a:latin typeface="Arial" panose="020B0604020202020204" pitchFamily="34" charset="0"/>
                <a:cs typeface="Arial" panose="020B0604020202020204" pitchFamily="34" charset="0"/>
              </a:rPr>
              <a:t>Ihr</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 </a:t>
            </a:r>
          </a:p>
          <a:p>
            <a:r>
              <a:rPr lang="de-DE" sz="1200" dirty="0">
                <a:latin typeface="Arial" panose="020B0604020202020204" pitchFamily="34" charset="0"/>
                <a:cs typeface="Arial" panose="020B0604020202020204" pitchFamily="34" charset="0"/>
              </a:rPr>
              <a:t> </a:t>
            </a:r>
          </a:p>
          <a:p>
            <a:r>
              <a:rPr lang="de-DE" sz="1200" dirty="0">
                <a:latin typeface="Arial" panose="020B0604020202020204" pitchFamily="34" charset="0"/>
                <a:cs typeface="Arial" panose="020B0604020202020204" pitchFamily="34" charset="0"/>
              </a:rPr>
              <a:t>Thomas Berling</a:t>
            </a:r>
          </a:p>
          <a:p>
            <a:r>
              <a:rPr lang="de-DE" sz="1200" dirty="0">
                <a:latin typeface="Arial" panose="020B0604020202020204" pitchFamily="34" charset="0"/>
                <a:cs typeface="Arial" panose="020B0604020202020204" pitchFamily="34" charset="0"/>
              </a:rPr>
              <a:t>Bürgermeister der Stadt Nordhorn</a:t>
            </a:r>
          </a:p>
        </p:txBody>
      </p:sp>
      <p:pic>
        <p:nvPicPr>
          <p:cNvPr id="1026" name="Picture 2" descr="hr_berling-2896"/>
          <p:cNvPicPr>
            <a:picLocks noChangeAspect="1" noChangeArrowheads="1"/>
          </p:cNvPicPr>
          <p:nvPr/>
        </p:nvPicPr>
        <p:blipFill>
          <a:blip r:embed="rId2" cstate="print">
            <a:extLst>
              <a:ext uri="{28A0092B-C50C-407E-A947-70E740481C1C}">
                <a14:useLocalDpi xmlns:a14="http://schemas.microsoft.com/office/drawing/2010/main" val="0"/>
              </a:ext>
            </a:extLst>
          </a:blip>
          <a:srcRect l="35727" t="3647" r="24126" b="26471"/>
          <a:stretch>
            <a:fillRect/>
          </a:stretch>
        </p:blipFill>
        <p:spPr bwMode="auto">
          <a:xfrm>
            <a:off x="404664" y="467544"/>
            <a:ext cx="116995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55" y="7310480"/>
            <a:ext cx="2232248" cy="50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214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745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29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a:extLst>
              <a:ext uri="{28A0092B-C50C-407E-A947-70E740481C1C}">
                <a14:useLocalDpi xmlns:a14="http://schemas.microsoft.com/office/drawing/2010/main" val="0"/>
              </a:ext>
            </a:extLst>
          </a:blip>
          <a:stretch>
            <a:fillRect/>
          </a:stretch>
        </p:blipFill>
        <p:spPr>
          <a:xfrm>
            <a:off x="740936" y="1307023"/>
            <a:ext cx="5376128" cy="71659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239"/>
          <a:stretch/>
        </p:blipFill>
        <p:spPr bwMode="auto">
          <a:xfrm>
            <a:off x="3140968" y="1619672"/>
            <a:ext cx="2766307" cy="183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546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96" y="963958"/>
            <a:ext cx="5328592" cy="74165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336292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752" y="798984"/>
            <a:ext cx="4341241" cy="76428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29929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32" y="0"/>
            <a:ext cx="6474985"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354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2" y="22793"/>
            <a:ext cx="6858000" cy="2961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47" y="4355976"/>
            <a:ext cx="6527190" cy="430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176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a:extLst>
              <a:ext uri="{28A0092B-C50C-407E-A947-70E740481C1C}">
                <a14:useLocalDpi xmlns:a14="http://schemas.microsoft.com/office/drawing/2010/main" val="0"/>
              </a:ext>
            </a:extLst>
          </a:blip>
          <a:stretch>
            <a:fillRect/>
          </a:stretch>
        </p:blipFill>
        <p:spPr>
          <a:xfrm>
            <a:off x="584518" y="1403648"/>
            <a:ext cx="5688965" cy="24904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Grafik 4"/>
          <p:cNvPicPr/>
          <p:nvPr/>
        </p:nvPicPr>
        <p:blipFill>
          <a:blip r:embed="rId3">
            <a:extLst>
              <a:ext uri="{28A0092B-C50C-407E-A947-70E740481C1C}">
                <a14:useLocalDpi xmlns:a14="http://schemas.microsoft.com/office/drawing/2010/main" val="0"/>
              </a:ext>
            </a:extLst>
          </a:blip>
          <a:stretch>
            <a:fillRect/>
          </a:stretch>
        </p:blipFill>
        <p:spPr>
          <a:xfrm>
            <a:off x="476672" y="4716016"/>
            <a:ext cx="5582285" cy="38779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50728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a:blip r:embed="rId2">
            <a:extLst>
              <a:ext uri="{28A0092B-C50C-407E-A947-70E740481C1C}">
                <a14:useLocalDpi xmlns:a14="http://schemas.microsoft.com/office/drawing/2010/main" val="0"/>
              </a:ext>
            </a:extLst>
          </a:blip>
          <a:stretch>
            <a:fillRect/>
          </a:stretch>
        </p:blipFill>
        <p:spPr>
          <a:xfrm>
            <a:off x="836712" y="1403648"/>
            <a:ext cx="4968552" cy="66247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85158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32" y="0"/>
            <a:ext cx="5805264" cy="893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879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14150"/>
            <a:ext cx="5949279" cy="9115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644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79" y="7919693"/>
            <a:ext cx="19621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278160" y="555055"/>
            <a:ext cx="6336704" cy="8556188"/>
          </a:xfrm>
          <a:prstGeom prst="rect">
            <a:avLst/>
          </a:prstGeom>
        </p:spPr>
        <p:txBody>
          <a:bodyPr wrap="square">
            <a:spAutoFit/>
          </a:bodyPr>
          <a:lstStyle/>
          <a:p>
            <a:pPr algn="ctr">
              <a:lnSpc>
                <a:spcPct val="150000"/>
              </a:lnSpc>
            </a:pPr>
            <a:r>
              <a:rPr lang="de-DE" sz="1400" b="1" dirty="0" smtClean="0">
                <a:latin typeface="Arial" panose="020B0604020202020204" pitchFamily="34" charset="0"/>
                <a:cs typeface="Arial" panose="020B0604020202020204" pitchFamily="34" charset="0"/>
              </a:rPr>
              <a:t>Grußwort</a:t>
            </a:r>
            <a:endParaRPr lang="de-DE" sz="1400" b="1" dirty="0">
              <a:latin typeface="Arial" panose="020B0604020202020204" pitchFamily="34" charset="0"/>
              <a:cs typeface="Arial" panose="020B0604020202020204" pitchFamily="34" charset="0"/>
            </a:endParaRPr>
          </a:p>
          <a:p>
            <a:pPr>
              <a:lnSpc>
                <a:spcPct val="150000"/>
              </a:lnSpc>
            </a:pPr>
            <a:r>
              <a:rPr lang="de-DE" sz="400" dirty="0" smtClean="0">
                <a:latin typeface="Arial" panose="020B0604020202020204" pitchFamily="34" charset="0"/>
                <a:cs typeface="Arial" panose="020B0604020202020204" pitchFamily="34" charset="0"/>
              </a:rPr>
              <a:t>		</a:t>
            </a:r>
          </a:p>
          <a:p>
            <a:pPr>
              <a:lnSpc>
                <a:spcPct val="150000"/>
              </a:lnSpc>
            </a:pP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Wieder </a:t>
            </a:r>
            <a:r>
              <a:rPr lang="de-DE" sz="1400" dirty="0">
                <a:latin typeface="Arial" panose="020B0604020202020204" pitchFamily="34" charset="0"/>
                <a:cs typeface="Arial" panose="020B0604020202020204" pitchFamily="34" charset="0"/>
              </a:rPr>
              <a:t>einmal richtet der </a:t>
            </a:r>
            <a:r>
              <a:rPr lang="de-DE" sz="1400" dirty="0" smtClean="0">
                <a:latin typeface="Arial" panose="020B0604020202020204" pitchFamily="34" charset="0"/>
                <a:cs typeface="Arial" panose="020B0604020202020204" pitchFamily="34" charset="0"/>
              </a:rPr>
              <a:t>Rassekaninchenzuchtverein 		I </a:t>
            </a:r>
            <a:r>
              <a:rPr lang="de-DE" sz="1400" dirty="0">
                <a:latin typeface="Arial" panose="020B0604020202020204" pitchFamily="34" charset="0"/>
                <a:cs typeface="Arial" panose="020B0604020202020204" pitchFamily="34" charset="0"/>
              </a:rPr>
              <a:t>153 Nordhorn von 1929 e.V. die </a:t>
            </a:r>
            <a:r>
              <a:rPr lang="de-DE" sz="1400" dirty="0" err="1" smtClean="0">
                <a:latin typeface="Arial" panose="020B0604020202020204" pitchFamily="34" charset="0"/>
                <a:cs typeface="Arial" panose="020B0604020202020204" pitchFamily="34" charset="0"/>
              </a:rPr>
              <a:t>Vechtetalschau</a:t>
            </a:r>
            <a:r>
              <a:rPr lang="de-DE" sz="1400" dirty="0" smtClean="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aus. </a:t>
            </a:r>
            <a:r>
              <a:rPr lang="de-DE" sz="1400" dirty="0" smtClean="0">
                <a:latin typeface="Arial" panose="020B0604020202020204" pitchFamily="34" charset="0"/>
                <a:cs typeface="Arial" panose="020B0604020202020204" pitchFamily="34" charset="0"/>
              </a:rPr>
              <a:t>		Bereits </a:t>
            </a:r>
            <a:r>
              <a:rPr lang="de-DE" sz="1400" dirty="0">
                <a:latin typeface="Arial" panose="020B0604020202020204" pitchFamily="34" charset="0"/>
                <a:cs typeface="Arial" panose="020B0604020202020204" pitchFamily="34" charset="0"/>
              </a:rPr>
              <a:t>zum zehnten Mal </a:t>
            </a:r>
            <a:r>
              <a:rPr lang="de-DE" sz="1400" dirty="0" smtClean="0">
                <a:latin typeface="Arial" panose="020B0604020202020204" pitchFamily="34" charset="0"/>
                <a:cs typeface="Arial" panose="020B0604020202020204" pitchFamily="34" charset="0"/>
              </a:rPr>
              <a:t>werden </a:t>
            </a:r>
            <a:r>
              <a:rPr lang="de-DE" sz="1400" dirty="0">
                <a:latin typeface="Arial" panose="020B0604020202020204" pitchFamily="34" charset="0"/>
                <a:cs typeface="Arial" panose="020B0604020202020204" pitchFamily="34" charset="0"/>
              </a:rPr>
              <a:t>sich Züchter und </a:t>
            </a:r>
            <a:r>
              <a:rPr lang="de-DE" sz="1400" dirty="0" smtClean="0">
                <a:latin typeface="Arial" panose="020B0604020202020204" pitchFamily="34" charset="0"/>
                <a:cs typeface="Arial" panose="020B0604020202020204" pitchFamily="34" charset="0"/>
              </a:rPr>
              <a:t>		Interessierte </a:t>
            </a:r>
            <a:r>
              <a:rPr lang="de-DE" sz="1400" dirty="0">
                <a:latin typeface="Arial" panose="020B0604020202020204" pitchFamily="34" charset="0"/>
                <a:cs typeface="Arial" panose="020B0604020202020204" pitchFamily="34" charset="0"/>
              </a:rPr>
              <a:t>über den </a:t>
            </a:r>
            <a:r>
              <a:rPr lang="de-DE" sz="1400" dirty="0" smtClean="0">
                <a:latin typeface="Arial" panose="020B0604020202020204" pitchFamily="34" charset="0"/>
                <a:cs typeface="Arial" panose="020B0604020202020204" pitchFamily="34" charset="0"/>
              </a:rPr>
              <a:t>neuesten </a:t>
            </a:r>
            <a:r>
              <a:rPr lang="de-DE" sz="1400" dirty="0">
                <a:latin typeface="Arial" panose="020B0604020202020204" pitchFamily="34" charset="0"/>
                <a:cs typeface="Arial" panose="020B0604020202020204" pitchFamily="34" charset="0"/>
              </a:rPr>
              <a:t>Stand der Zucht informieren und </a:t>
            </a:r>
            <a:r>
              <a:rPr lang="de-DE" sz="1400" dirty="0" smtClean="0">
                <a:latin typeface="Arial" panose="020B0604020202020204" pitchFamily="34" charset="0"/>
                <a:cs typeface="Arial" panose="020B0604020202020204" pitchFamily="34" charset="0"/>
              </a:rPr>
              <a:t>sich austauschen </a:t>
            </a:r>
            <a:r>
              <a:rPr lang="de-DE" sz="1400" dirty="0">
                <a:latin typeface="Arial" panose="020B0604020202020204" pitchFamily="34" charset="0"/>
                <a:cs typeface="Arial" panose="020B0604020202020204" pitchFamily="34" charset="0"/>
              </a:rPr>
              <a:t>können. 600 Tiere und Züchter </a:t>
            </a:r>
            <a:r>
              <a:rPr lang="de-DE" sz="1400" dirty="0" smtClean="0">
                <a:latin typeface="Arial" panose="020B0604020202020204" pitchFamily="34" charset="0"/>
                <a:cs typeface="Arial" panose="020B0604020202020204" pitchFamily="34" charset="0"/>
              </a:rPr>
              <a:t> aus </a:t>
            </a:r>
            <a:r>
              <a:rPr lang="de-DE" sz="1400" dirty="0">
                <a:latin typeface="Arial" panose="020B0604020202020204" pitchFamily="34" charset="0"/>
                <a:cs typeface="Arial" panose="020B0604020202020204" pitchFamily="34" charset="0"/>
              </a:rPr>
              <a:t>dem gesamten </a:t>
            </a:r>
            <a:r>
              <a:rPr lang="de-DE" sz="1400" dirty="0" smtClean="0">
                <a:latin typeface="Arial" panose="020B0604020202020204" pitchFamily="34" charset="0"/>
                <a:cs typeface="Arial" panose="020B0604020202020204" pitchFamily="34" charset="0"/>
              </a:rPr>
              <a:t>nord-westdeutschen </a:t>
            </a:r>
            <a:r>
              <a:rPr lang="de-DE" sz="1400" dirty="0">
                <a:latin typeface="Arial" panose="020B0604020202020204" pitchFamily="34" charset="0"/>
                <a:cs typeface="Arial" panose="020B0604020202020204" pitchFamily="34" charset="0"/>
              </a:rPr>
              <a:t>Raum </a:t>
            </a:r>
            <a:r>
              <a:rPr lang="de-DE" sz="1400" dirty="0" smtClean="0">
                <a:latin typeface="Arial" panose="020B0604020202020204" pitchFamily="34" charset="0"/>
                <a:cs typeface="Arial" panose="020B0604020202020204" pitchFamily="34" charset="0"/>
              </a:rPr>
              <a:t>und </a:t>
            </a:r>
            <a:r>
              <a:rPr lang="de-DE" sz="1400" dirty="0">
                <a:latin typeface="Arial" panose="020B0604020202020204" pitchFamily="34" charset="0"/>
                <a:cs typeface="Arial" panose="020B0604020202020204" pitchFamily="34" charset="0"/>
              </a:rPr>
              <a:t>den Niederlanden werden erwartet. Ich heiße alle Teilnehmer dieser Schau ganz herzlich in der Grafschaft Bentheim willkommen</a:t>
            </a:r>
            <a:r>
              <a:rPr lang="de-DE" sz="1400" dirty="0" smtClean="0">
                <a:latin typeface="Arial" panose="020B0604020202020204" pitchFamily="34" charset="0"/>
                <a:cs typeface="Arial" panose="020B0604020202020204" pitchFamily="34" charset="0"/>
              </a:rPr>
              <a:t>.</a:t>
            </a:r>
          </a:p>
          <a:p>
            <a:pPr>
              <a:lnSpc>
                <a:spcPct val="150000"/>
              </a:lnSpc>
            </a:pPr>
            <a:endParaRPr lang="de-DE" sz="400" dirty="0">
              <a:latin typeface="Arial" panose="020B0604020202020204" pitchFamily="34" charset="0"/>
              <a:cs typeface="Arial" panose="020B0604020202020204" pitchFamily="34" charset="0"/>
            </a:endParaRPr>
          </a:p>
          <a:p>
            <a:pPr>
              <a:lnSpc>
                <a:spcPct val="150000"/>
              </a:lnSpc>
            </a:pPr>
            <a:r>
              <a:rPr lang="de-DE" sz="1400" dirty="0">
                <a:latin typeface="Arial" panose="020B0604020202020204" pitchFamily="34" charset="0"/>
                <a:cs typeface="Arial" panose="020B0604020202020204" pitchFamily="34" charset="0"/>
              </a:rPr>
              <a:t>Die Kaninchenzucht hat seit jeher viele Freunde und Anhänger. Ihr Hobby ist mit viel Arbeit und Idealismus verbunden und stellt nach meiner Ansicht eine sinnvolle Freizeitbeschäftigung dar. Die Kaninchenzucht ist aber auch ein willkommener Ausgleich zur oft einseitigen Belastung und Anspannung des beruflichen Alltags. Sie gibt dem Züchter gleichzeitig einen kleinen Einblick in die Struktur des Lebens und führt zu einer Verbundenheit mit der Natur, die heute allzu leicht verloren zu gehen scheint</a:t>
            </a:r>
            <a:r>
              <a:rPr lang="de-DE" sz="1400" dirty="0" smtClean="0">
                <a:latin typeface="Arial" panose="020B0604020202020204" pitchFamily="34" charset="0"/>
                <a:cs typeface="Arial" panose="020B0604020202020204" pitchFamily="34" charset="0"/>
              </a:rPr>
              <a:t>.</a:t>
            </a:r>
          </a:p>
          <a:p>
            <a:pPr>
              <a:lnSpc>
                <a:spcPct val="150000"/>
              </a:lnSpc>
            </a:pPr>
            <a:endParaRPr lang="de-DE" sz="400" dirty="0">
              <a:latin typeface="Arial" panose="020B0604020202020204" pitchFamily="34" charset="0"/>
              <a:cs typeface="Arial" panose="020B0604020202020204" pitchFamily="34" charset="0"/>
            </a:endParaRPr>
          </a:p>
          <a:p>
            <a:pPr>
              <a:lnSpc>
                <a:spcPct val="150000"/>
              </a:lnSpc>
            </a:pPr>
            <a:r>
              <a:rPr lang="de-DE" sz="1400" dirty="0">
                <a:latin typeface="Arial" panose="020B0604020202020204" pitchFamily="34" charset="0"/>
                <a:cs typeface="Arial" panose="020B0604020202020204" pitchFamily="34" charset="0"/>
              </a:rPr>
              <a:t>Einmal mehr wird während dieser Ausstellung </a:t>
            </a:r>
            <a:r>
              <a:rPr lang="de-DE" sz="1400" dirty="0" smtClean="0">
                <a:latin typeface="Arial" panose="020B0604020202020204" pitchFamily="34" charset="0"/>
                <a:cs typeface="Arial" panose="020B0604020202020204" pitchFamily="34" charset="0"/>
              </a:rPr>
              <a:t>der interessierten </a:t>
            </a:r>
            <a:r>
              <a:rPr lang="de-DE" sz="1400" dirty="0">
                <a:latin typeface="Arial" panose="020B0604020202020204" pitchFamily="34" charset="0"/>
                <a:cs typeface="Arial" panose="020B0604020202020204" pitchFamily="34" charset="0"/>
              </a:rPr>
              <a:t>Öffentlichkeit Gelegenheit haben, sich einen Eindruck vom hohen Leistungsstand zu machen</a:t>
            </a:r>
            <a:r>
              <a:rPr lang="de-DE" sz="1400" dirty="0" smtClean="0">
                <a:latin typeface="Arial" panose="020B0604020202020204" pitchFamily="34" charset="0"/>
                <a:cs typeface="Arial" panose="020B0604020202020204" pitchFamily="34" charset="0"/>
              </a:rPr>
              <a:t>.</a:t>
            </a:r>
          </a:p>
          <a:p>
            <a:pPr>
              <a:lnSpc>
                <a:spcPct val="150000"/>
              </a:lnSpc>
            </a:pPr>
            <a:endParaRPr lang="de-DE" sz="400" dirty="0">
              <a:latin typeface="Arial" panose="020B0604020202020204" pitchFamily="34" charset="0"/>
              <a:cs typeface="Arial" panose="020B0604020202020204" pitchFamily="34" charset="0"/>
            </a:endParaRPr>
          </a:p>
          <a:p>
            <a:pPr>
              <a:lnSpc>
                <a:spcPct val="150000"/>
              </a:lnSpc>
            </a:pPr>
            <a:r>
              <a:rPr lang="de-DE" sz="1400" dirty="0">
                <a:latin typeface="Arial" panose="020B0604020202020204" pitchFamily="34" charset="0"/>
                <a:cs typeface="Arial" panose="020B0604020202020204" pitchFamily="34" charset="0"/>
              </a:rPr>
              <a:t>Den Züchterinnen, Züchtern und den Veranstaltern wünsche ich für diese </a:t>
            </a:r>
            <a:r>
              <a:rPr lang="de-DE" sz="1400" dirty="0" err="1">
                <a:latin typeface="Arial" panose="020B0604020202020204" pitchFamily="34" charset="0"/>
                <a:cs typeface="Arial" panose="020B0604020202020204" pitchFamily="34" charset="0"/>
              </a:rPr>
              <a:t>Vechtetalschau</a:t>
            </a:r>
            <a:r>
              <a:rPr lang="de-DE" sz="1400" dirty="0">
                <a:latin typeface="Arial" panose="020B0604020202020204" pitchFamily="34" charset="0"/>
                <a:cs typeface="Arial" panose="020B0604020202020204" pitchFamily="34" charset="0"/>
              </a:rPr>
              <a:t> viel Erfolg und der Veranstaltung insgesamt einen allseits harmonischen Verlauf.</a:t>
            </a:r>
          </a:p>
          <a:p>
            <a:pPr>
              <a:lnSpc>
                <a:spcPct val="150000"/>
              </a:lnSpc>
            </a:pP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Friedrich </a:t>
            </a:r>
            <a:r>
              <a:rPr lang="de-DE" sz="1400" dirty="0" err="1" smtClean="0">
                <a:latin typeface="Arial" panose="020B0604020202020204" pitchFamily="34" charset="0"/>
                <a:cs typeface="Arial" panose="020B0604020202020204" pitchFamily="34" charset="0"/>
              </a:rPr>
              <a:t>Kethorn</a:t>
            </a: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 </a:t>
            </a:r>
            <a:r>
              <a:rPr lang="de-DE" sz="1100" dirty="0" smtClean="0">
                <a:latin typeface="Arial" panose="020B0604020202020204" pitchFamily="34" charset="0"/>
                <a:cs typeface="Arial" panose="020B0604020202020204" pitchFamily="34" charset="0"/>
              </a:rPr>
              <a:t>Landrat</a:t>
            </a:r>
            <a:endParaRPr lang="de-DE" sz="1100" dirty="0">
              <a:latin typeface="Arial" panose="020B0604020202020204" pitchFamily="34" charset="0"/>
              <a:cs typeface="Arial" panose="020B0604020202020204" pitchFamily="34" charset="0"/>
            </a:endParaRPr>
          </a:p>
        </p:txBody>
      </p:sp>
      <p:pic>
        <p:nvPicPr>
          <p:cNvPr id="1026" name="Picture 2" descr="C:\Users\hroters\AppData\Local\Microsoft\Windows\Temporary Internet Files\Content.IE5\8RJLO69V\Kethorn-bu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37" y="413810"/>
            <a:ext cx="1404156"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7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0"/>
            <a:ext cx="6349257" cy="9036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59827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0"/>
            <a:ext cx="5949280" cy="905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829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08720" y="1187624"/>
            <a:ext cx="5256584" cy="759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9124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a:extLst>
              <a:ext uri="{28A0092B-C50C-407E-A947-70E740481C1C}">
                <a14:useLocalDpi xmlns:a14="http://schemas.microsoft.com/office/drawing/2010/main" val="0"/>
              </a:ext>
            </a:extLst>
          </a:blip>
          <a:stretch>
            <a:fillRect/>
          </a:stretch>
        </p:blipFill>
        <p:spPr>
          <a:xfrm>
            <a:off x="965723" y="1043608"/>
            <a:ext cx="4623517" cy="32767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Grafik 4"/>
          <p:cNvPicPr/>
          <p:nvPr/>
        </p:nvPicPr>
        <p:blipFill>
          <a:blip r:embed="rId3">
            <a:extLst>
              <a:ext uri="{28A0092B-C50C-407E-A947-70E740481C1C}">
                <a14:useLocalDpi xmlns:a14="http://schemas.microsoft.com/office/drawing/2010/main" val="0"/>
              </a:ext>
            </a:extLst>
          </a:blip>
          <a:stretch>
            <a:fillRect/>
          </a:stretch>
        </p:blipFill>
        <p:spPr>
          <a:xfrm>
            <a:off x="1016649" y="4934585"/>
            <a:ext cx="4856450" cy="3525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15435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48" y="72862"/>
            <a:ext cx="6237312" cy="905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468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48" y="98395"/>
            <a:ext cx="6165304" cy="8947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498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87901"/>
            <a:ext cx="5949280" cy="8968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8518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13" y="89756"/>
            <a:ext cx="6305530" cy="896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14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125760"/>
            <a:ext cx="6179942" cy="889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910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96" y="546306"/>
            <a:ext cx="5648779" cy="8019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846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75" y="7596336"/>
            <a:ext cx="2039491" cy="63541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75676" y="539552"/>
            <a:ext cx="6408712" cy="8032968"/>
          </a:xfrm>
          <a:prstGeom prst="rect">
            <a:avLst/>
          </a:prstGeom>
        </p:spPr>
        <p:txBody>
          <a:bodyPr wrap="square">
            <a:spAutoFit/>
          </a:bodyPr>
          <a:lstStyle/>
          <a:p>
            <a:r>
              <a:rPr lang="de-DE" sz="1400" b="1" dirty="0" smtClean="0">
                <a:latin typeface="Arial" panose="020B0604020202020204" pitchFamily="34" charset="0"/>
                <a:cs typeface="Arial" panose="020B0604020202020204" pitchFamily="34" charset="0"/>
              </a:rPr>
              <a:t>	           Grußwort </a:t>
            </a:r>
            <a:r>
              <a:rPr lang="de-DE" sz="1400" b="1" dirty="0">
                <a:latin typeface="Arial" panose="020B0604020202020204" pitchFamily="34" charset="0"/>
                <a:cs typeface="Arial" panose="020B0604020202020204" pitchFamily="34" charset="0"/>
              </a:rPr>
              <a:t>zur </a:t>
            </a:r>
            <a:r>
              <a:rPr lang="de-DE" sz="1400" b="1" dirty="0" smtClean="0">
                <a:latin typeface="Arial" panose="020B0604020202020204" pitchFamily="34" charset="0"/>
                <a:cs typeface="Arial" panose="020B0604020202020204" pitchFamily="34" charset="0"/>
              </a:rPr>
              <a:t>10. </a:t>
            </a:r>
            <a:r>
              <a:rPr lang="de-DE" sz="1400" b="1" dirty="0">
                <a:latin typeface="Arial" panose="020B0604020202020204" pitchFamily="34" charset="0"/>
                <a:cs typeface="Arial" panose="020B0604020202020204" pitchFamily="34" charset="0"/>
              </a:rPr>
              <a:t>Allgemeinen </a:t>
            </a:r>
            <a:r>
              <a:rPr lang="de-DE" sz="1400" b="1" dirty="0" err="1">
                <a:latin typeface="Arial" panose="020B0604020202020204" pitchFamily="34" charset="0"/>
                <a:cs typeface="Arial" panose="020B0604020202020204" pitchFamily="34" charset="0"/>
              </a:rPr>
              <a:t>Vechtetalschau</a:t>
            </a:r>
            <a:r>
              <a:rPr lang="de-DE" sz="1400" b="1" dirty="0">
                <a:latin typeface="Arial" panose="020B0604020202020204" pitchFamily="34" charset="0"/>
                <a:cs typeface="Arial" panose="020B0604020202020204" pitchFamily="34" charset="0"/>
              </a:rPr>
              <a:t> </a:t>
            </a:r>
          </a:p>
          <a:p>
            <a:r>
              <a:rPr lang="de-DE" sz="1400" b="1" dirty="0" smtClean="0">
                <a:latin typeface="Arial" panose="020B0604020202020204" pitchFamily="34" charset="0"/>
                <a:cs typeface="Arial" panose="020B0604020202020204" pitchFamily="34" charset="0"/>
              </a:rPr>
              <a:t>	           des </a:t>
            </a:r>
            <a:r>
              <a:rPr lang="de-DE" sz="1400" b="1" dirty="0">
                <a:latin typeface="Arial" panose="020B0604020202020204" pitchFamily="34" charset="0"/>
                <a:cs typeface="Arial" panose="020B0604020202020204" pitchFamily="34" charset="0"/>
              </a:rPr>
              <a:t>RKZV I 153 Nordhorn </a:t>
            </a:r>
            <a:r>
              <a:rPr lang="de-DE" sz="1400" b="1" dirty="0" err="1">
                <a:latin typeface="Arial" panose="020B0604020202020204" pitchFamily="34" charset="0"/>
                <a:cs typeface="Arial" panose="020B0604020202020204" pitchFamily="34" charset="0"/>
              </a:rPr>
              <a:t>e.V</a:t>
            </a:r>
            <a:endParaRPr lang="de-DE" sz="1400" b="1" dirty="0">
              <a:latin typeface="Arial" panose="020B0604020202020204" pitchFamily="34" charset="0"/>
              <a:cs typeface="Arial" panose="020B0604020202020204" pitchFamily="34" charset="0"/>
            </a:endParaRPr>
          </a:p>
          <a:p>
            <a:r>
              <a:rPr lang="de-DE" sz="1400" b="1"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a:t>
            </a:r>
            <a:endParaRPr lang="de-DE" sz="1400" dirty="0">
              <a:latin typeface="Arial" panose="020B0604020202020204" pitchFamily="34" charset="0"/>
              <a:cs typeface="Arial" panose="020B0604020202020204" pitchFamily="34" charset="0"/>
            </a:endParaRPr>
          </a:p>
          <a:p>
            <a:r>
              <a:rPr lang="de-DE" sz="1400" dirty="0" smtClean="0">
                <a:latin typeface="Arial" panose="020B0604020202020204" pitchFamily="34" charset="0"/>
                <a:cs typeface="Arial" panose="020B0604020202020204" pitchFamily="34" charset="0"/>
              </a:rPr>
              <a:t>	           Mit </a:t>
            </a:r>
            <a:r>
              <a:rPr lang="de-DE" sz="1400" dirty="0">
                <a:latin typeface="Arial" panose="020B0604020202020204" pitchFamily="34" charset="0"/>
                <a:cs typeface="Arial" panose="020B0604020202020204" pitchFamily="34" charset="0"/>
              </a:rPr>
              <a:t>fast 500 schönen Kaninchen stellt sich die diesjährige </a:t>
            </a:r>
          </a:p>
          <a:p>
            <a:r>
              <a:rPr lang="de-DE" sz="1400" dirty="0" smtClean="0">
                <a:latin typeface="Arial" panose="020B0604020202020204" pitchFamily="34" charset="0"/>
                <a:cs typeface="Arial" panose="020B0604020202020204" pitchFamily="34" charset="0"/>
              </a:rPr>
              <a:t>	           </a:t>
            </a:r>
            <a:r>
              <a:rPr lang="de-DE" sz="1400" dirty="0" err="1" smtClean="0">
                <a:latin typeface="Arial" panose="020B0604020202020204" pitchFamily="34" charset="0"/>
                <a:cs typeface="Arial" panose="020B0604020202020204" pitchFamily="34" charset="0"/>
              </a:rPr>
              <a:t>Vechtetalschau</a:t>
            </a:r>
            <a:r>
              <a:rPr lang="de-DE" sz="1400" dirty="0" smtClean="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der Öffentlichkeit vor. Mit in den fairen </a:t>
            </a:r>
            <a:r>
              <a:rPr lang="de-DE" sz="1400" dirty="0" smtClean="0">
                <a:latin typeface="Arial" panose="020B0604020202020204" pitchFamily="34" charset="0"/>
                <a:cs typeface="Arial" panose="020B0604020202020204" pitchFamily="34" charset="0"/>
              </a:rPr>
              <a:t>	           Wettstreit </a:t>
            </a:r>
            <a:r>
              <a:rPr lang="de-DE" sz="1400" dirty="0">
                <a:latin typeface="Arial" panose="020B0604020202020204" pitchFamily="34" charset="0"/>
                <a:cs typeface="Arial" panose="020B0604020202020204" pitchFamily="34" charset="0"/>
              </a:rPr>
              <a:t>treten auch die Jungzüchter und Frauengruppen. </a:t>
            </a:r>
          </a:p>
          <a:p>
            <a:r>
              <a:rPr lang="de-DE" sz="1400" dirty="0" smtClean="0">
                <a:latin typeface="Arial" panose="020B0604020202020204" pitchFamily="34" charset="0"/>
                <a:cs typeface="Arial" panose="020B0604020202020204" pitchFamily="34" charset="0"/>
              </a:rPr>
              <a:t>	           Es </a:t>
            </a:r>
            <a:r>
              <a:rPr lang="de-DE" sz="1400" dirty="0">
                <a:latin typeface="Arial" panose="020B0604020202020204" pitchFamily="34" charset="0"/>
                <a:cs typeface="Arial" panose="020B0604020202020204" pitchFamily="34" charset="0"/>
              </a:rPr>
              <a:t>ist ein hervorragendes Meldeergebnis erzielt worden. </a:t>
            </a:r>
            <a:r>
              <a:rPr lang="de-DE" sz="1400" dirty="0" smtClean="0">
                <a:latin typeface="Arial" panose="020B0604020202020204" pitchFamily="34" charset="0"/>
                <a:cs typeface="Arial" panose="020B0604020202020204" pitchFamily="34" charset="0"/>
              </a:rPr>
              <a:t>	           Dieses </a:t>
            </a:r>
            <a:r>
              <a:rPr lang="de-DE" sz="1400" dirty="0">
                <a:latin typeface="Arial" panose="020B0604020202020204" pitchFamily="34" charset="0"/>
                <a:cs typeface="Arial" panose="020B0604020202020204" pitchFamily="34" charset="0"/>
              </a:rPr>
              <a:t>ist mittlerweile ein sicherer Garant dafür, dass diese Ausstellung einen festen Platz im Ausstellungskalender des Landesverbandes Weser-Ems ist. </a:t>
            </a:r>
            <a:endParaRPr lang="de-DE" sz="1400" dirty="0" smtClean="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Diese Ausstellung gibt allen Freunden der Kaninchenzucht Gelegenheit, Einblick in die geleistete züchterische Arbeit zu nehmen. Vielleicht ist diese Ausstellung für den einen oder anderen Anstoß sich selbst der Rassekaninchenzucht zu widmen</a:t>
            </a:r>
            <a:r>
              <a:rPr lang="de-DE" sz="1400" dirty="0" smtClean="0">
                <a:latin typeface="Arial" panose="020B0604020202020204" pitchFamily="34" charset="0"/>
                <a:cs typeface="Arial" panose="020B0604020202020204" pitchFamily="34" charset="0"/>
              </a:rPr>
              <a:t>.</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Die vorgestellten züchterischen Leistungen geben </a:t>
            </a:r>
            <a:r>
              <a:rPr lang="de-DE" sz="1400" dirty="0" smtClean="0">
                <a:latin typeface="Arial" panose="020B0604020202020204" pitchFamily="34" charset="0"/>
                <a:cs typeface="Arial" panose="020B0604020202020204" pitchFamily="34" charset="0"/>
              </a:rPr>
              <a:t>wieder </a:t>
            </a:r>
            <a:r>
              <a:rPr lang="de-DE" sz="1400" dirty="0">
                <a:latin typeface="Arial" panose="020B0604020202020204" pitchFamily="34" charset="0"/>
                <a:cs typeface="Arial" panose="020B0604020202020204" pitchFamily="34" charset="0"/>
              </a:rPr>
              <a:t>einmal Ausdruck eines verantwortungs- und </a:t>
            </a:r>
            <a:r>
              <a:rPr lang="de-DE" sz="1400" dirty="0" smtClean="0">
                <a:latin typeface="Arial" panose="020B0604020202020204" pitchFamily="34" charset="0"/>
                <a:cs typeface="Arial" panose="020B0604020202020204" pitchFamily="34" charset="0"/>
              </a:rPr>
              <a:t>liebevollen Umgangs </a:t>
            </a:r>
            <a:r>
              <a:rPr lang="de-DE" sz="1400" dirty="0">
                <a:latin typeface="Arial" panose="020B0604020202020204" pitchFamily="34" charset="0"/>
                <a:cs typeface="Arial" panose="020B0604020202020204" pitchFamily="34" charset="0"/>
              </a:rPr>
              <a:t>mit dem Kaninchen und zeigen die innige Verbundenheit zwischen Mensch und Tier. Auch hat die </a:t>
            </a:r>
            <a:r>
              <a:rPr lang="de-DE" sz="1400" dirty="0" err="1">
                <a:latin typeface="Arial" panose="020B0604020202020204" pitchFamily="34" charset="0"/>
                <a:cs typeface="Arial" panose="020B0604020202020204" pitchFamily="34" charset="0"/>
              </a:rPr>
              <a:t>Vechtetalschau</a:t>
            </a:r>
            <a:r>
              <a:rPr lang="de-DE" sz="1400" dirty="0">
                <a:latin typeface="Arial" panose="020B0604020202020204" pitchFamily="34" charset="0"/>
                <a:cs typeface="Arial" panose="020B0604020202020204" pitchFamily="34" charset="0"/>
              </a:rPr>
              <a:t> wieder viele Förderer. Ob Kataloginserenten, </a:t>
            </a:r>
            <a:r>
              <a:rPr lang="de-DE" sz="1400" dirty="0" smtClean="0">
                <a:latin typeface="Arial" panose="020B0604020202020204" pitchFamily="34" charset="0"/>
                <a:cs typeface="Arial" panose="020B0604020202020204" pitchFamily="34" charset="0"/>
              </a:rPr>
              <a:t>Ehrenpreis-spender</a:t>
            </a:r>
            <a:r>
              <a:rPr lang="de-DE" sz="1400" dirty="0">
                <a:latin typeface="Arial" panose="020B0604020202020204" pitchFamily="34" charset="0"/>
                <a:cs typeface="Arial" panose="020B0604020202020204" pitchFamily="34" charset="0"/>
              </a:rPr>
              <a:t>, usw. </a:t>
            </a:r>
            <a:r>
              <a:rPr lang="de-DE" sz="1400" dirty="0" smtClean="0">
                <a:latin typeface="Arial" panose="020B0604020202020204" pitchFamily="34" charset="0"/>
                <a:cs typeface="Arial" panose="020B0604020202020204" pitchFamily="34" charset="0"/>
              </a:rPr>
              <a:t>Bei </a:t>
            </a:r>
            <a:r>
              <a:rPr lang="de-DE" sz="1400" dirty="0">
                <a:latin typeface="Arial" panose="020B0604020202020204" pitchFamily="34" charset="0"/>
                <a:cs typeface="Arial" panose="020B0604020202020204" pitchFamily="34" charset="0"/>
              </a:rPr>
              <a:t>allen, die auf diese Weise geholfen haben, möchte ich mich hiermit ausdrücklich bedanken</a:t>
            </a:r>
            <a:r>
              <a:rPr lang="de-DE" sz="1400" dirty="0" smtClean="0">
                <a:latin typeface="Arial" panose="020B0604020202020204" pitchFamily="34" charset="0"/>
                <a:cs typeface="Arial" panose="020B0604020202020204" pitchFamily="34" charset="0"/>
              </a:rPr>
              <a:t>.</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Die Ausrichtung hat der RKZV I 153 Nordhorn e.V. übernommen</a:t>
            </a:r>
            <a:r>
              <a:rPr lang="de-DE" sz="1400" dirty="0" smtClean="0">
                <a:latin typeface="Arial" panose="020B0604020202020204" pitchFamily="34" charset="0"/>
                <a:cs typeface="Arial" panose="020B0604020202020204" pitchFamily="34" charset="0"/>
              </a:rPr>
              <a:t>.</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Mein besonderer Dank gilt allen Züchterfrauen und Züchtern vom RKZV I 153 Nordhorn für die schöne Ausstellung in der Grafschaft Bentheim. Ohne ihren persönlichen Einsatz wäre eine solche Schau nicht </a:t>
            </a:r>
            <a:r>
              <a:rPr lang="de-DE" sz="1400" dirty="0" smtClean="0">
                <a:latin typeface="Arial" panose="020B0604020202020204" pitchFamily="34" charset="0"/>
                <a:cs typeface="Arial" panose="020B0604020202020204" pitchFamily="34" charset="0"/>
              </a:rPr>
              <a:t>durchführbar</a:t>
            </a:r>
            <a:r>
              <a:rPr lang="de-DE" sz="1400" dirty="0">
                <a:latin typeface="Arial" panose="020B0604020202020204" pitchFamily="34" charset="0"/>
                <a:cs typeface="Arial" panose="020B0604020202020204" pitchFamily="34" charset="0"/>
              </a:rPr>
              <a:t>. </a:t>
            </a:r>
            <a:endParaRPr lang="de-DE" sz="1400" dirty="0" smtClean="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Mein Wunsch ist es, dass alle Aussteller der diesjährigen </a:t>
            </a:r>
            <a:r>
              <a:rPr lang="de-DE" sz="1400" dirty="0" err="1">
                <a:latin typeface="Arial" panose="020B0604020202020204" pitchFamily="34" charset="0"/>
                <a:cs typeface="Arial" panose="020B0604020202020204" pitchFamily="34" charset="0"/>
              </a:rPr>
              <a:t>Vechtetalschau</a:t>
            </a:r>
            <a:r>
              <a:rPr lang="de-DE" sz="1400" dirty="0">
                <a:latin typeface="Arial" panose="020B0604020202020204" pitchFamily="34" charset="0"/>
                <a:cs typeface="Arial" panose="020B0604020202020204" pitchFamily="34" charset="0"/>
              </a:rPr>
              <a:t> einen guten Erfolg erzielen, damit sie für ihre Arbeit bei </a:t>
            </a:r>
            <a:r>
              <a:rPr lang="de-DE" sz="1400" dirty="0" smtClean="0">
                <a:latin typeface="Arial" panose="020B0604020202020204" pitchFamily="34" charset="0"/>
                <a:cs typeface="Arial" panose="020B0604020202020204" pitchFamily="34" charset="0"/>
              </a:rPr>
              <a:t>ihr </a:t>
            </a:r>
            <a:r>
              <a:rPr lang="de-DE" sz="1400" dirty="0">
                <a:latin typeface="Arial" panose="020B0604020202020204" pitchFamily="34" charset="0"/>
                <a:cs typeface="Arial" panose="020B0604020202020204" pitchFamily="34" charset="0"/>
              </a:rPr>
              <a:t>Hobby belohnt werden.</a:t>
            </a:r>
          </a:p>
          <a:p>
            <a:r>
              <a:rPr lang="de-DE" sz="1400" dirty="0">
                <a:latin typeface="Arial" panose="020B0604020202020204" pitchFamily="34" charset="0"/>
                <a:cs typeface="Arial" panose="020B0604020202020204" pitchFamily="34" charset="0"/>
              </a:rPr>
              <a:t>Allen Besuchern und Gästen schöne und vielleicht auch lehrreiche Stunden auf dieser Schau.</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	 	 </a:t>
            </a:r>
          </a:p>
          <a:p>
            <a:r>
              <a:rPr lang="de-DE" sz="1400" dirty="0">
                <a:latin typeface="Arial" panose="020B0604020202020204" pitchFamily="34" charset="0"/>
                <a:cs typeface="Arial" panose="020B0604020202020204" pitchFamily="34" charset="0"/>
              </a:rPr>
              <a:t>Johann </a:t>
            </a:r>
            <a:r>
              <a:rPr lang="de-DE" sz="1400" dirty="0" err="1">
                <a:latin typeface="Arial" panose="020B0604020202020204" pitchFamily="34" charset="0"/>
                <a:cs typeface="Arial" panose="020B0604020202020204" pitchFamily="34" charset="0"/>
              </a:rPr>
              <a:t>Vrielink</a:t>
            </a:r>
            <a:r>
              <a:rPr lang="de-DE" sz="1400" dirty="0">
                <a:latin typeface="Arial" panose="020B0604020202020204" pitchFamily="34" charset="0"/>
                <a:cs typeface="Arial" panose="020B0604020202020204" pitchFamily="34" charset="0"/>
              </a:rPr>
              <a:t>  </a:t>
            </a:r>
            <a:endParaRPr lang="de-DE" sz="1400" dirty="0" smtClean="0">
              <a:latin typeface="Arial" panose="020B0604020202020204" pitchFamily="34" charset="0"/>
              <a:cs typeface="Arial" panose="020B0604020202020204" pitchFamily="34" charset="0"/>
            </a:endParaRPr>
          </a:p>
          <a:p>
            <a:r>
              <a:rPr lang="de-DE" sz="1200" dirty="0" smtClean="0">
                <a:latin typeface="Arial" panose="020B0604020202020204" pitchFamily="34" charset="0"/>
                <a:cs typeface="Arial" panose="020B0604020202020204" pitchFamily="34" charset="0"/>
              </a:rPr>
              <a:t>Landesverbandsvorsitzender</a:t>
            </a:r>
            <a:endParaRPr lang="de-DE" sz="1200" dirty="0">
              <a:latin typeface="Arial" panose="020B0604020202020204" pitchFamily="34" charset="0"/>
              <a:cs typeface="Arial" panose="020B0604020202020204" pitchFamily="34" charset="0"/>
            </a:endParaRPr>
          </a:p>
        </p:txBody>
      </p:sp>
      <p:pic>
        <p:nvPicPr>
          <p:cNvPr id="1026" name="Picture 2" descr="P913066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471" r="13059"/>
          <a:stretch/>
        </p:blipFill>
        <p:spPr bwMode="auto">
          <a:xfrm>
            <a:off x="332656" y="538242"/>
            <a:ext cx="1296144" cy="170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011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32" y="63361"/>
            <a:ext cx="5733256" cy="901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62204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161764"/>
            <a:ext cx="6484616" cy="882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6309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6" y="18437"/>
            <a:ext cx="6858000" cy="567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0206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736" y="600178"/>
            <a:ext cx="5171888" cy="816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586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60" y="467544"/>
            <a:ext cx="5915076" cy="8286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4237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80936"/>
            <a:ext cx="5975866" cy="903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8678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
            <a:ext cx="6858000" cy="370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7935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4097" name="Grafik 22" descr="wappen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0" y="685800"/>
            <a:ext cx="1190625" cy="133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88640" y="1124744"/>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200" b="1" i="0" u="none" strike="noStrike" cap="none" normalizeH="0" baseline="0" dirty="0" smtClean="0">
                <a:ln>
                  <a:noFill/>
                </a:ln>
                <a:solidFill>
                  <a:schemeClr val="tx1"/>
                </a:solidFill>
                <a:effectLst/>
                <a:latin typeface="Arial" pitchFamily="34" charset="0"/>
                <a:ea typeface="MS Mincho" pitchFamily="49" charset="-128"/>
                <a:cs typeface="Arial" pitchFamily="34" charset="0"/>
              </a:rPr>
              <a:t>Rassekaninchenzuchtverein I 153</a:t>
            </a:r>
            <a:br>
              <a:rPr kumimoji="0" lang="de-DE" altLang="de-DE" sz="2200" b="1" i="0" u="none" strike="noStrike" cap="none" normalizeH="0" baseline="0" dirty="0" smtClean="0">
                <a:ln>
                  <a:noFill/>
                </a:ln>
                <a:solidFill>
                  <a:schemeClr val="tx1"/>
                </a:solidFill>
                <a:effectLst/>
                <a:latin typeface="Arial" pitchFamily="34" charset="0"/>
                <a:ea typeface="MS Mincho" pitchFamily="49" charset="-128"/>
                <a:cs typeface="Arial" pitchFamily="34" charset="0"/>
              </a:rPr>
            </a:br>
            <a:r>
              <a:rPr kumimoji="0" lang="de-DE" altLang="de-DE" sz="2200" b="1" i="0" u="none" strike="noStrike" cap="none" normalizeH="0" baseline="0" dirty="0" smtClean="0">
                <a:ln>
                  <a:noFill/>
                </a:ln>
                <a:solidFill>
                  <a:schemeClr val="tx1"/>
                </a:solidFill>
                <a:effectLst/>
                <a:latin typeface="Arial" pitchFamily="34" charset="0"/>
                <a:ea typeface="MS Mincho" pitchFamily="49" charset="-128"/>
                <a:cs typeface="Arial" pitchFamily="34" charset="0"/>
              </a:rPr>
              <a:t>Nordhorn von 1929 e. V</a:t>
            </a:r>
            <a:r>
              <a:rPr kumimoji="0" lang="de-DE" altLang="de-DE" sz="2000" b="1" i="0" u="none" strike="noStrike" cap="none" normalizeH="0" baseline="0" dirty="0" smtClean="0">
                <a:ln>
                  <a:noFill/>
                </a:ln>
                <a:solidFill>
                  <a:schemeClr val="tx1"/>
                </a:solidFill>
                <a:effectLst/>
                <a:latin typeface="Arial" pitchFamily="34" charset="0"/>
                <a:ea typeface="MS Mincho" pitchFamily="49" charset="-128"/>
                <a:cs typeface="Arial" pitchFamily="34" charset="0"/>
              </a:rPr>
              <a:t>.</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hteck 5"/>
          <p:cNvSpPr/>
          <p:nvPr/>
        </p:nvSpPr>
        <p:spPr>
          <a:xfrm>
            <a:off x="188640" y="2123728"/>
            <a:ext cx="6264696" cy="369332"/>
          </a:xfrm>
          <a:prstGeom prst="rect">
            <a:avLst/>
          </a:prstGeom>
        </p:spPr>
        <p:txBody>
          <a:bodyPr wrap="square">
            <a:spAutoFit/>
          </a:bodyPr>
          <a:lstStyle/>
          <a:p>
            <a:pPr algn="ctr"/>
            <a:r>
              <a:rPr lang="de-DE" b="1" dirty="0"/>
              <a:t> Achtung-Achtung-Achtung-Achtung-Achtung</a:t>
            </a:r>
            <a:endParaRPr lang="de-DE" dirty="0"/>
          </a:p>
        </p:txBody>
      </p:sp>
      <p:sp>
        <p:nvSpPr>
          <p:cNvPr id="7" name="Rechteck 6"/>
          <p:cNvSpPr/>
          <p:nvPr/>
        </p:nvSpPr>
        <p:spPr>
          <a:xfrm>
            <a:off x="368660" y="2462244"/>
            <a:ext cx="5904656" cy="6340197"/>
          </a:xfrm>
          <a:prstGeom prst="rect">
            <a:avLst/>
          </a:prstGeom>
        </p:spPr>
        <p:txBody>
          <a:bodyPr wrap="square">
            <a:spAutoFit/>
          </a:bodyPr>
          <a:lstStyle/>
          <a:p>
            <a:pPr algn="ctr"/>
            <a:r>
              <a:rPr lang="de-DE" sz="2400" b="1" dirty="0"/>
              <a:t>Die</a:t>
            </a:r>
            <a:endParaRPr lang="de-DE" sz="2400" dirty="0"/>
          </a:p>
          <a:p>
            <a:pPr algn="ctr"/>
            <a:r>
              <a:rPr lang="de-DE" sz="2400" b="1" dirty="0" smtClean="0"/>
              <a:t>11. </a:t>
            </a:r>
            <a:r>
              <a:rPr lang="de-DE" sz="2400" b="1" dirty="0"/>
              <a:t>Allgemeine </a:t>
            </a:r>
            <a:r>
              <a:rPr lang="de-DE" sz="2400" b="1" dirty="0" err="1"/>
              <a:t>Vechtetalschau</a:t>
            </a:r>
            <a:endParaRPr lang="de-DE" sz="2400" dirty="0"/>
          </a:p>
          <a:p>
            <a:pPr algn="ctr"/>
            <a:r>
              <a:rPr lang="de-DE" sz="2400" b="1" dirty="0"/>
              <a:t>findet am</a:t>
            </a:r>
            <a:endParaRPr lang="de-DE" sz="2400" dirty="0"/>
          </a:p>
          <a:p>
            <a:pPr algn="ctr"/>
            <a:r>
              <a:rPr lang="de-DE" sz="2400" b="1" dirty="0" smtClean="0"/>
              <a:t>05.11. </a:t>
            </a:r>
            <a:r>
              <a:rPr lang="de-DE" sz="2400" b="1" dirty="0"/>
              <a:t>und </a:t>
            </a:r>
            <a:r>
              <a:rPr lang="de-DE" sz="2400" b="1" dirty="0" smtClean="0"/>
              <a:t>06.11.2016</a:t>
            </a:r>
            <a:endParaRPr lang="de-DE" sz="2400" dirty="0"/>
          </a:p>
          <a:p>
            <a:pPr algn="ctr"/>
            <a:r>
              <a:rPr lang="de-DE" sz="2400" b="1" dirty="0"/>
              <a:t>statt</a:t>
            </a:r>
            <a:endParaRPr lang="de-DE" sz="2400" dirty="0"/>
          </a:p>
          <a:p>
            <a:pPr algn="ctr"/>
            <a:r>
              <a:rPr lang="de-DE" b="1" dirty="0"/>
              <a:t> </a:t>
            </a:r>
            <a:endParaRPr lang="de-DE" dirty="0"/>
          </a:p>
          <a:p>
            <a:pPr algn="ctr"/>
            <a:r>
              <a:rPr lang="de-DE" b="1" i="1" dirty="0"/>
              <a:t>Achtung!</a:t>
            </a:r>
            <a:endParaRPr lang="de-DE" dirty="0"/>
          </a:p>
          <a:p>
            <a:pPr algn="ctr"/>
            <a:r>
              <a:rPr lang="de-DE" b="1" dirty="0"/>
              <a:t>               </a:t>
            </a:r>
            <a:r>
              <a:rPr lang="de-DE" b="1" i="1" dirty="0"/>
              <a:t>      </a:t>
            </a:r>
            <a:endParaRPr lang="de-DE" dirty="0"/>
          </a:p>
          <a:p>
            <a:pPr algn="ctr"/>
            <a:r>
              <a:rPr lang="de-DE" sz="1400" b="1" i="1" dirty="0"/>
              <a:t>Anmeldeschluss ist der </a:t>
            </a:r>
            <a:r>
              <a:rPr lang="de-DE" sz="1400" b="1" i="1" dirty="0" smtClean="0"/>
              <a:t>15.10.2016</a:t>
            </a:r>
            <a:endParaRPr lang="de-DE" sz="1400" dirty="0"/>
          </a:p>
          <a:p>
            <a:pPr algn="ctr"/>
            <a:r>
              <a:rPr lang="de-DE" sz="1400" b="1" i="1" dirty="0"/>
              <a:t> </a:t>
            </a:r>
            <a:endParaRPr lang="de-DE" sz="1400" dirty="0"/>
          </a:p>
          <a:p>
            <a:pPr algn="ctr"/>
            <a:r>
              <a:rPr lang="de-DE" sz="1400" b="1" i="1" dirty="0"/>
              <a:t>Die Aussteller aus dem Vorjahr erhalten die Anmeldebögen ohne Anforderung rechtzeitig zugesandt.</a:t>
            </a:r>
            <a:endParaRPr lang="de-DE" sz="1400" dirty="0"/>
          </a:p>
          <a:p>
            <a:pPr algn="ctr"/>
            <a:r>
              <a:rPr lang="de-DE" b="1" i="1" dirty="0"/>
              <a:t> </a:t>
            </a:r>
            <a:endParaRPr lang="de-DE" dirty="0"/>
          </a:p>
          <a:p>
            <a:pPr algn="ctr"/>
            <a:r>
              <a:rPr lang="de-DE" b="1" i="1" dirty="0"/>
              <a:t> </a:t>
            </a:r>
            <a:endParaRPr lang="de-DE" dirty="0"/>
          </a:p>
          <a:p>
            <a:pPr algn="ctr"/>
            <a:r>
              <a:rPr lang="de-DE" b="1" i="1" u="sng" dirty="0"/>
              <a:t>Ausstellungsleitung</a:t>
            </a:r>
            <a:endParaRPr lang="de-DE" dirty="0"/>
          </a:p>
          <a:p>
            <a:pPr algn="ctr"/>
            <a:r>
              <a:rPr lang="de-DE" b="1" i="1" dirty="0"/>
              <a:t>Johann Vrielink</a:t>
            </a:r>
            <a:endParaRPr lang="de-DE" dirty="0"/>
          </a:p>
          <a:p>
            <a:pPr algn="ctr"/>
            <a:r>
              <a:rPr lang="de-DE" b="1" i="1" dirty="0"/>
              <a:t>Zuschlagstraße 15</a:t>
            </a:r>
            <a:endParaRPr lang="de-DE" dirty="0"/>
          </a:p>
          <a:p>
            <a:pPr algn="ctr"/>
            <a:r>
              <a:rPr lang="de-DE" b="1" i="1" dirty="0"/>
              <a:t>48527 Nordhorn</a:t>
            </a:r>
            <a:endParaRPr lang="de-DE" dirty="0"/>
          </a:p>
          <a:p>
            <a:pPr algn="ctr"/>
            <a:r>
              <a:rPr lang="de-DE" b="1" i="1" dirty="0"/>
              <a:t>Tel: 05921/33816</a:t>
            </a:r>
            <a:br>
              <a:rPr lang="de-DE" b="1" i="1" dirty="0"/>
            </a:br>
            <a:r>
              <a:rPr lang="de-DE" b="1" i="1" u="sng" dirty="0">
                <a:hlinkClick r:id="rId3"/>
              </a:rPr>
              <a:t>www.kaninchenverein-nordhorn.de</a:t>
            </a:r>
            <a:endParaRPr lang="de-DE" dirty="0"/>
          </a:p>
          <a:p>
            <a:pPr algn="ctr"/>
            <a:r>
              <a:rPr lang="de-DE" b="1" i="1" dirty="0"/>
              <a:t>facebook.com/</a:t>
            </a:r>
            <a:r>
              <a:rPr lang="de-DE" b="1" i="1" dirty="0" err="1"/>
              <a:t>kaninchenverein.nordhorn</a:t>
            </a:r>
            <a:endParaRPr lang="de-DE" dirty="0"/>
          </a:p>
          <a:p>
            <a:pPr algn="ctr"/>
            <a:endParaRPr lang="de-DE" dirty="0"/>
          </a:p>
        </p:txBody>
      </p:sp>
    </p:spTree>
    <p:extLst>
      <p:ext uri="{BB962C8B-B14F-4D97-AF65-F5344CB8AC3E}">
        <p14:creationId xmlns:p14="http://schemas.microsoft.com/office/powerpoint/2010/main" val="17052950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885" y="340995"/>
            <a:ext cx="5904230" cy="8462010"/>
          </a:xfrm>
          <a:prstGeom prst="rect">
            <a:avLst/>
          </a:prstGeom>
          <a:noFill/>
          <a:ln>
            <a:noFill/>
          </a:ln>
        </p:spPr>
      </p:pic>
    </p:spTree>
    <p:extLst>
      <p:ext uri="{BB962C8B-B14F-4D97-AF65-F5344CB8AC3E}">
        <p14:creationId xmlns:p14="http://schemas.microsoft.com/office/powerpoint/2010/main" val="2875628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a:extLst>
              <a:ext uri="{28A0092B-C50C-407E-A947-70E740481C1C}">
                <a14:useLocalDpi xmlns:a14="http://schemas.microsoft.com/office/drawing/2010/main" val="0"/>
              </a:ext>
            </a:extLst>
          </a:blip>
          <a:stretch>
            <a:fillRect/>
          </a:stretch>
        </p:blipFill>
        <p:spPr>
          <a:xfrm>
            <a:off x="2060848" y="755576"/>
            <a:ext cx="2839321" cy="1944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Grafik 2"/>
          <p:cNvPicPr/>
          <p:nvPr/>
        </p:nvPicPr>
        <p:blipFill>
          <a:blip r:embed="rId3">
            <a:extLst>
              <a:ext uri="{28A0092B-C50C-407E-A947-70E740481C1C}">
                <a14:useLocalDpi xmlns:a14="http://schemas.microsoft.com/office/drawing/2010/main" val="0"/>
              </a:ext>
            </a:extLst>
          </a:blip>
          <a:stretch>
            <a:fillRect/>
          </a:stretch>
        </p:blipFill>
        <p:spPr>
          <a:xfrm>
            <a:off x="1283335" y="3563888"/>
            <a:ext cx="4291330" cy="1765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Grafik 4"/>
          <p:cNvPicPr/>
          <p:nvPr/>
        </p:nvPicPr>
        <p:blipFill>
          <a:blip r:embed="rId4">
            <a:extLst>
              <a:ext uri="{28A0092B-C50C-407E-A947-70E740481C1C}">
                <a14:useLocalDpi xmlns:a14="http://schemas.microsoft.com/office/drawing/2010/main" val="0"/>
              </a:ext>
            </a:extLst>
          </a:blip>
          <a:stretch>
            <a:fillRect/>
          </a:stretch>
        </p:blipFill>
        <p:spPr>
          <a:xfrm>
            <a:off x="1700808" y="6228184"/>
            <a:ext cx="2983337" cy="2088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53991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60648" y="595799"/>
            <a:ext cx="6408712" cy="8273868"/>
          </a:xfrm>
          <a:prstGeom prst="rect">
            <a:avLst/>
          </a:prstGeom>
        </p:spPr>
        <p:txBody>
          <a:bodyPr wrap="square">
            <a:spAutoFit/>
          </a:bodyPr>
          <a:lstStyle/>
          <a:p>
            <a:pPr algn="ctr">
              <a:lnSpc>
                <a:spcPct val="200000"/>
              </a:lnSpc>
            </a:pPr>
            <a:r>
              <a:rPr lang="de-DE" sz="1600" b="1" dirty="0">
                <a:latin typeface="Arial" panose="020B0604020202020204" pitchFamily="34" charset="0"/>
                <a:cs typeface="Arial" panose="020B0604020202020204" pitchFamily="34" charset="0"/>
              </a:rPr>
              <a:t>Ehrengäste der </a:t>
            </a:r>
            <a:r>
              <a:rPr lang="de-DE" sz="1600" b="1" dirty="0" smtClean="0">
                <a:latin typeface="Arial" panose="020B0604020202020204" pitchFamily="34" charset="0"/>
                <a:cs typeface="Arial" panose="020B0604020202020204" pitchFamily="34" charset="0"/>
              </a:rPr>
              <a:t>zehnten </a:t>
            </a:r>
            <a:r>
              <a:rPr lang="de-DE" sz="1600" b="1" dirty="0" err="1" smtClean="0">
                <a:latin typeface="Arial" panose="020B0604020202020204" pitchFamily="34" charset="0"/>
                <a:cs typeface="Arial" panose="020B0604020202020204" pitchFamily="34" charset="0"/>
              </a:rPr>
              <a:t>Vechtetalschau</a:t>
            </a:r>
            <a:endParaRPr lang="de-DE" sz="1600" b="1" dirty="0">
              <a:latin typeface="Arial" panose="020B0604020202020204" pitchFamily="34" charset="0"/>
              <a:cs typeface="Arial" panose="020B0604020202020204" pitchFamily="34" charset="0"/>
            </a:endParaRPr>
          </a:p>
          <a:p>
            <a:pPr>
              <a:lnSpc>
                <a:spcPct val="150000"/>
              </a:lnSpc>
            </a:pPr>
            <a:endParaRPr lang="de-DE" sz="1400" dirty="0">
              <a:latin typeface="Arial" panose="020B0604020202020204" pitchFamily="34" charset="0"/>
              <a:cs typeface="Arial" panose="020B0604020202020204" pitchFamily="34" charset="0"/>
            </a:endParaRPr>
          </a:p>
          <a:p>
            <a:pPr>
              <a:lnSpc>
                <a:spcPct val="200000"/>
              </a:lnSpc>
            </a:pPr>
            <a:r>
              <a:rPr lang="de-DE" sz="1400" dirty="0">
                <a:latin typeface="Arial" panose="020B0604020202020204" pitchFamily="34" charset="0"/>
                <a:cs typeface="Arial" panose="020B0604020202020204" pitchFamily="34" charset="0"/>
              </a:rPr>
              <a:t>Herr Thomas </a:t>
            </a:r>
            <a:r>
              <a:rPr lang="de-DE" sz="1400" dirty="0" err="1" smtClean="0">
                <a:latin typeface="Arial" panose="020B0604020202020204" pitchFamily="34" charset="0"/>
                <a:cs typeface="Arial" panose="020B0604020202020204" pitchFamily="34" charset="0"/>
              </a:rPr>
              <a:t>Berling</a:t>
            </a:r>
            <a:r>
              <a:rPr lang="de-DE" sz="1400" dirty="0" smtClean="0">
                <a:latin typeface="Arial" panose="020B0604020202020204" pitchFamily="34" charset="0"/>
                <a:cs typeface="Arial" panose="020B0604020202020204" pitchFamily="34" charset="0"/>
              </a:rPr>
              <a:t>		Bürgermeister </a:t>
            </a:r>
            <a:r>
              <a:rPr lang="de-DE" sz="1400" dirty="0">
                <a:latin typeface="Arial" panose="020B0604020202020204" pitchFamily="34" charset="0"/>
                <a:cs typeface="Arial" panose="020B0604020202020204" pitchFamily="34" charset="0"/>
              </a:rPr>
              <a:t>Stadt Nordhorn</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Friedrich </a:t>
            </a:r>
            <a:r>
              <a:rPr lang="de-DE" sz="1400" dirty="0" err="1">
                <a:latin typeface="Arial" panose="020B0604020202020204" pitchFamily="34" charset="0"/>
                <a:cs typeface="Arial" panose="020B0604020202020204" pitchFamily="34" charset="0"/>
              </a:rPr>
              <a:t>Kethorn</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Landrat </a:t>
            </a:r>
            <a:r>
              <a:rPr lang="de-DE" sz="1400" dirty="0">
                <a:latin typeface="Arial" panose="020B0604020202020204" pitchFamily="34" charset="0"/>
                <a:cs typeface="Arial" panose="020B0604020202020204" pitchFamily="34" charset="0"/>
              </a:rPr>
              <a:t>Grafschaft Bentheim</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Meinhard </a:t>
            </a:r>
            <a:r>
              <a:rPr lang="de-DE" sz="1400" dirty="0" err="1">
                <a:latin typeface="Arial" panose="020B0604020202020204" pitchFamily="34" charset="0"/>
                <a:cs typeface="Arial" panose="020B0604020202020204" pitchFamily="34" charset="0"/>
              </a:rPr>
              <a:t>Hüsemann</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Ehrenbürgermeister </a:t>
            </a:r>
            <a:r>
              <a:rPr lang="de-DE" sz="1400" dirty="0">
                <a:latin typeface="Arial" panose="020B0604020202020204" pitchFamily="34" charset="0"/>
                <a:cs typeface="Arial" panose="020B0604020202020204" pitchFamily="34" charset="0"/>
              </a:rPr>
              <a:t>der Stadt Nordhorn</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Friedel Witte                 </a:t>
            </a:r>
            <a:r>
              <a:rPr lang="de-DE" sz="1400" dirty="0" smtClean="0">
                <a:latin typeface="Arial" panose="020B0604020202020204" pitchFamily="34" charset="0"/>
                <a:cs typeface="Arial" panose="020B0604020202020204" pitchFamily="34" charset="0"/>
              </a:rPr>
              <a:t>	Ehrenbürgermeister </a:t>
            </a:r>
            <a:r>
              <a:rPr lang="de-DE" sz="1400" dirty="0">
                <a:latin typeface="Arial" panose="020B0604020202020204" pitchFamily="34" charset="0"/>
                <a:cs typeface="Arial" panose="020B0604020202020204" pitchFamily="34" charset="0"/>
              </a:rPr>
              <a:t>der Stadt Nordhorn</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Peter </a:t>
            </a:r>
            <a:r>
              <a:rPr lang="de-DE" sz="1400" dirty="0" err="1">
                <a:latin typeface="Arial" panose="020B0604020202020204" pitchFamily="34" charset="0"/>
                <a:cs typeface="Arial" panose="020B0604020202020204" pitchFamily="34" charset="0"/>
              </a:rPr>
              <a:t>Mickmann</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Ehrenpräsident </a:t>
            </a:r>
            <a:r>
              <a:rPr lang="de-DE" sz="1400" dirty="0">
                <a:latin typeface="Arial" panose="020B0604020202020204" pitchFamily="34" charset="0"/>
                <a:cs typeface="Arial" panose="020B0604020202020204" pitchFamily="34" charset="0"/>
              </a:rPr>
              <a:t>des ZDRK</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Klaus </a:t>
            </a:r>
            <a:r>
              <a:rPr lang="de-DE" sz="1400" dirty="0" err="1">
                <a:latin typeface="Arial" panose="020B0604020202020204" pitchFamily="34" charset="0"/>
                <a:cs typeface="Arial" panose="020B0604020202020204" pitchFamily="34" charset="0"/>
              </a:rPr>
              <a:t>Schwolow</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L.V</a:t>
            </a:r>
            <a:r>
              <a:rPr lang="de-DE" sz="1400" dirty="0">
                <a:latin typeface="Arial" panose="020B0604020202020204" pitchFamily="34" charset="0"/>
                <a:cs typeface="Arial" panose="020B0604020202020204" pitchFamily="34" charset="0"/>
              </a:rPr>
              <a:t>. 2. Vorsitzender Weser Ems</a:t>
            </a:r>
          </a:p>
          <a:p>
            <a:pPr>
              <a:lnSpc>
                <a:spcPct val="200000"/>
              </a:lnSpc>
            </a:pPr>
            <a:r>
              <a:rPr lang="de-DE" sz="1400" dirty="0" smtClean="0">
                <a:latin typeface="Arial" panose="020B0604020202020204" pitchFamily="34" charset="0"/>
                <a:cs typeface="Arial" panose="020B0604020202020204" pitchFamily="34" charset="0"/>
              </a:rPr>
              <a:t>Birgit </a:t>
            </a:r>
            <a:r>
              <a:rPr lang="de-DE" sz="1400" dirty="0">
                <a:latin typeface="Arial" panose="020B0604020202020204" pitchFamily="34" charset="0"/>
                <a:cs typeface="Arial" panose="020B0604020202020204" pitchFamily="34" charset="0"/>
              </a:rPr>
              <a:t>Winterlich                   </a:t>
            </a:r>
            <a:r>
              <a:rPr lang="de-DE" sz="1400" dirty="0" smtClean="0">
                <a:latin typeface="Arial" panose="020B0604020202020204" pitchFamily="34" charset="0"/>
                <a:cs typeface="Arial" panose="020B0604020202020204" pitchFamily="34" charset="0"/>
              </a:rPr>
              <a:t>	L.V</a:t>
            </a:r>
            <a:r>
              <a:rPr lang="de-DE" sz="1400" dirty="0">
                <a:latin typeface="Arial" panose="020B0604020202020204" pitchFamily="34" charset="0"/>
                <a:cs typeface="Arial" panose="020B0604020202020204" pitchFamily="34" charset="0"/>
              </a:rPr>
              <a:t>. Schatzmeister Weser Ems</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Klaus Deters                 </a:t>
            </a:r>
            <a:r>
              <a:rPr lang="de-DE" sz="1400" dirty="0" smtClean="0">
                <a:latin typeface="Arial" panose="020B0604020202020204" pitchFamily="34" charset="0"/>
                <a:cs typeface="Arial" panose="020B0604020202020204" pitchFamily="34" charset="0"/>
              </a:rPr>
              <a:t>	L.V</a:t>
            </a:r>
            <a:r>
              <a:rPr lang="de-DE" sz="1400" dirty="0">
                <a:latin typeface="Arial" panose="020B0604020202020204" pitchFamily="34" charset="0"/>
                <a:cs typeface="Arial" panose="020B0604020202020204" pitchFamily="34" charset="0"/>
              </a:rPr>
              <a:t>. Obmann für Öffentlichkeitsarbeit</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Franz Vogel                  </a:t>
            </a:r>
            <a:r>
              <a:rPr lang="de-DE" sz="1400" dirty="0" smtClean="0">
                <a:latin typeface="Arial" panose="020B0604020202020204" pitchFamily="34" charset="0"/>
                <a:cs typeface="Arial" panose="020B0604020202020204" pitchFamily="34" charset="0"/>
              </a:rPr>
              <a:t>	L.V</a:t>
            </a:r>
            <a:r>
              <a:rPr lang="de-DE" sz="1400" dirty="0">
                <a:latin typeface="Arial" panose="020B0604020202020204" pitchFamily="34" charset="0"/>
                <a:cs typeface="Arial" panose="020B0604020202020204" pitchFamily="34" charset="0"/>
              </a:rPr>
              <a:t>. Obmann für Clubs</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err="1">
                <a:latin typeface="Arial" panose="020B0604020202020204" pitchFamily="34" charset="0"/>
                <a:cs typeface="Arial" panose="020B0604020202020204" pitchFamily="34" charset="0"/>
              </a:rPr>
              <a:t>Habbe</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Tuchscheerer</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L.V</a:t>
            </a:r>
            <a:r>
              <a:rPr lang="de-DE" sz="1400" dirty="0">
                <a:latin typeface="Arial" panose="020B0604020202020204" pitchFamily="34" charset="0"/>
                <a:cs typeface="Arial" panose="020B0604020202020204" pitchFamily="34" charset="0"/>
              </a:rPr>
              <a:t>. Obmann für Herdbuch</a:t>
            </a:r>
          </a:p>
          <a:p>
            <a:pPr>
              <a:lnSpc>
                <a:spcPct val="200000"/>
              </a:lnSpc>
            </a:pPr>
            <a:r>
              <a:rPr lang="de-DE" sz="1400" dirty="0" smtClean="0">
                <a:latin typeface="Arial" panose="020B0604020202020204" pitchFamily="34" charset="0"/>
                <a:cs typeface="Arial" panose="020B0604020202020204" pitchFamily="34" charset="0"/>
              </a:rPr>
              <a:t>Georg </a:t>
            </a:r>
            <a:r>
              <a:rPr lang="de-DE" sz="1400" dirty="0" err="1">
                <a:latin typeface="Arial" panose="020B0604020202020204" pitchFamily="34" charset="0"/>
                <a:cs typeface="Arial" panose="020B0604020202020204" pitchFamily="34" charset="0"/>
              </a:rPr>
              <a:t>Hogeback</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Ehrenmitglied </a:t>
            </a:r>
            <a:r>
              <a:rPr lang="de-DE" sz="1400" dirty="0">
                <a:latin typeface="Arial" panose="020B0604020202020204" pitchFamily="34" charset="0"/>
                <a:cs typeface="Arial" panose="020B0604020202020204" pitchFamily="34" charset="0"/>
              </a:rPr>
              <a:t>Landesverband Weser Ems</a:t>
            </a:r>
          </a:p>
          <a:p>
            <a:pPr>
              <a:lnSpc>
                <a:spcPct val="200000"/>
              </a:lnSpc>
            </a:pPr>
            <a:r>
              <a:rPr lang="de-DE" sz="1400" dirty="0" smtClean="0">
                <a:latin typeface="Arial" panose="020B0604020202020204" pitchFamily="34" charset="0"/>
                <a:cs typeface="Arial" panose="020B0604020202020204" pitchFamily="34" charset="0"/>
              </a:rPr>
              <a:t>Frau </a:t>
            </a:r>
            <a:r>
              <a:rPr lang="de-DE" sz="1400" dirty="0">
                <a:latin typeface="Arial" panose="020B0604020202020204" pitchFamily="34" charset="0"/>
                <a:cs typeface="Arial" panose="020B0604020202020204" pitchFamily="34" charset="0"/>
              </a:rPr>
              <a:t>Ruth Deters                  </a:t>
            </a:r>
            <a:r>
              <a:rPr lang="de-DE" sz="1400" dirty="0" smtClean="0">
                <a:latin typeface="Arial" panose="020B0604020202020204" pitchFamily="34" charset="0"/>
                <a:cs typeface="Arial" panose="020B0604020202020204" pitchFamily="34" charset="0"/>
              </a:rPr>
              <a:t>	Leiterin </a:t>
            </a:r>
            <a:r>
              <a:rPr lang="de-DE" sz="1400" dirty="0">
                <a:latin typeface="Arial" panose="020B0604020202020204" pitchFamily="34" charset="0"/>
                <a:cs typeface="Arial" panose="020B0604020202020204" pitchFamily="34" charset="0"/>
              </a:rPr>
              <a:t>der Frauengruppen Weser Ems</a:t>
            </a:r>
          </a:p>
          <a:p>
            <a:pPr>
              <a:lnSpc>
                <a:spcPct val="200000"/>
              </a:lnSpc>
            </a:pPr>
            <a:r>
              <a:rPr lang="de-DE" sz="1400" dirty="0" smtClean="0">
                <a:latin typeface="Arial" panose="020B0604020202020204" pitchFamily="34" charset="0"/>
                <a:cs typeface="Arial" panose="020B0604020202020204" pitchFamily="34" charset="0"/>
              </a:rPr>
              <a:t>Frau </a:t>
            </a:r>
            <a:r>
              <a:rPr lang="de-DE" sz="1400" dirty="0">
                <a:latin typeface="Arial" panose="020B0604020202020204" pitchFamily="34" charset="0"/>
                <a:cs typeface="Arial" panose="020B0604020202020204" pitchFamily="34" charset="0"/>
              </a:rPr>
              <a:t>Frieda Landwehr        </a:t>
            </a:r>
            <a:r>
              <a:rPr lang="de-DE" sz="1400" dirty="0" smtClean="0">
                <a:latin typeface="Arial" panose="020B0604020202020204" pitchFamily="34" charset="0"/>
                <a:cs typeface="Arial" panose="020B0604020202020204" pitchFamily="34" charset="0"/>
              </a:rPr>
              <a:t>	</a:t>
            </a:r>
            <a:r>
              <a:rPr lang="de-DE" sz="1400" dirty="0" err="1" smtClean="0">
                <a:latin typeface="Arial" panose="020B0604020202020204" pitchFamily="34" charset="0"/>
                <a:cs typeface="Arial" panose="020B0604020202020204" pitchFamily="34" charset="0"/>
              </a:rPr>
              <a:t>Ehrenvors</a:t>
            </a:r>
            <a:r>
              <a:rPr lang="de-DE" sz="1400" dirty="0">
                <a:latin typeface="Arial" panose="020B0604020202020204" pitchFamily="34" charset="0"/>
                <a:cs typeface="Arial" panose="020B0604020202020204" pitchFamily="34" charset="0"/>
              </a:rPr>
              <a:t>. der Frauengruppen Weser Ems</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Eduard Reimers         </a:t>
            </a:r>
            <a:r>
              <a:rPr lang="de-DE" sz="1400" dirty="0" smtClean="0">
                <a:latin typeface="Arial" panose="020B0604020202020204" pitchFamily="34" charset="0"/>
                <a:cs typeface="Arial" panose="020B0604020202020204" pitchFamily="34" charset="0"/>
              </a:rPr>
              <a:t>	Vorsitzender </a:t>
            </a:r>
            <a:r>
              <a:rPr lang="de-DE" sz="1400" dirty="0">
                <a:latin typeface="Arial" panose="020B0604020202020204" pitchFamily="34" charset="0"/>
                <a:cs typeface="Arial" panose="020B0604020202020204" pitchFamily="34" charset="0"/>
              </a:rPr>
              <a:t>Kleintierzuchtvereinigung </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Hermann </a:t>
            </a:r>
            <a:r>
              <a:rPr lang="de-DE" sz="1400" dirty="0" err="1">
                <a:latin typeface="Arial" panose="020B0604020202020204" pitchFamily="34" charset="0"/>
                <a:cs typeface="Arial" panose="020B0604020202020204" pitchFamily="34" charset="0"/>
              </a:rPr>
              <a:t>Dobbe</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Redakteur </a:t>
            </a:r>
            <a:r>
              <a:rPr lang="de-DE" sz="1400" dirty="0">
                <a:latin typeface="Arial" panose="020B0604020202020204" pitchFamily="34" charset="0"/>
                <a:cs typeface="Arial" panose="020B0604020202020204" pitchFamily="34" charset="0"/>
              </a:rPr>
              <a:t>der </a:t>
            </a:r>
            <a:r>
              <a:rPr lang="de-DE" sz="1400" dirty="0" err="1">
                <a:latin typeface="Arial" panose="020B0604020202020204" pitchFamily="34" charset="0"/>
                <a:cs typeface="Arial" panose="020B0604020202020204" pitchFamily="34" charset="0"/>
              </a:rPr>
              <a:t>Grafschafter</a:t>
            </a:r>
            <a:r>
              <a:rPr lang="de-DE" sz="1400" dirty="0">
                <a:latin typeface="Arial" panose="020B0604020202020204" pitchFamily="34" charset="0"/>
                <a:cs typeface="Arial" panose="020B0604020202020204" pitchFamily="34" charset="0"/>
              </a:rPr>
              <a:t> Nachrichten </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Nils Kramer	       </a:t>
            </a:r>
            <a:r>
              <a:rPr lang="de-DE" sz="1400" dirty="0" smtClean="0">
                <a:latin typeface="Arial" panose="020B0604020202020204" pitchFamily="34" charset="0"/>
                <a:cs typeface="Arial" panose="020B0604020202020204" pitchFamily="34" charset="0"/>
              </a:rPr>
              <a:t>	Leiter </a:t>
            </a:r>
            <a:r>
              <a:rPr lang="de-DE" sz="1400" dirty="0">
                <a:latin typeface="Arial" panose="020B0604020202020204" pitchFamily="34" charset="0"/>
                <a:cs typeface="Arial" panose="020B0604020202020204" pitchFamily="34" charset="0"/>
              </a:rPr>
              <a:t>Tierpark Nordhorn</a:t>
            </a:r>
          </a:p>
          <a:p>
            <a:pPr>
              <a:lnSpc>
                <a:spcPct val="200000"/>
              </a:lnSpc>
            </a:pPr>
            <a:r>
              <a:rPr lang="de-DE" sz="1400" dirty="0" smtClean="0">
                <a:latin typeface="Arial" panose="020B0604020202020204" pitchFamily="34" charset="0"/>
                <a:cs typeface="Arial" panose="020B0604020202020204" pitchFamily="34" charset="0"/>
              </a:rPr>
              <a:t>Herr </a:t>
            </a:r>
            <a:r>
              <a:rPr lang="de-DE" sz="1400" dirty="0">
                <a:latin typeface="Arial" panose="020B0604020202020204" pitchFamily="34" charset="0"/>
                <a:cs typeface="Arial" panose="020B0604020202020204" pitchFamily="34" charset="0"/>
              </a:rPr>
              <a:t>Hermann </a:t>
            </a:r>
            <a:r>
              <a:rPr lang="de-DE" sz="1400" dirty="0" err="1">
                <a:latin typeface="Arial" panose="020B0604020202020204" pitchFamily="34" charset="0"/>
                <a:cs typeface="Arial" panose="020B0604020202020204" pitchFamily="34" charset="0"/>
              </a:rPr>
              <a:t>Harmsen</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	Reisevereinigung </a:t>
            </a:r>
            <a:r>
              <a:rPr lang="de-DE" sz="1400" dirty="0">
                <a:latin typeface="Arial" panose="020B0604020202020204" pitchFamily="34" charset="0"/>
                <a:cs typeface="Arial" panose="020B0604020202020204" pitchFamily="34" charset="0"/>
              </a:rPr>
              <a:t>Nordhorn</a:t>
            </a:r>
          </a:p>
        </p:txBody>
      </p:sp>
    </p:spTree>
    <p:extLst>
      <p:ext uri="{BB962C8B-B14F-4D97-AF65-F5344CB8AC3E}">
        <p14:creationId xmlns:p14="http://schemas.microsoft.com/office/powerpoint/2010/main" val="1055553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5" descr="http://www.hotel-bonke.de/fileadmin/images/teaser/twappen.jpg"/>
          <p:cNvPicPr>
            <a:picLocks noChangeAspect="1" noChangeArrowheads="1"/>
          </p:cNvPicPr>
          <p:nvPr/>
        </p:nvPicPr>
        <p:blipFill>
          <a:blip r:embed="rId2">
            <a:extLst>
              <a:ext uri="{28A0092B-C50C-407E-A947-70E740481C1C}">
                <a14:useLocalDpi xmlns:a14="http://schemas.microsoft.com/office/drawing/2010/main" val="0"/>
              </a:ext>
            </a:extLst>
          </a:blip>
          <a:srcRect t="9523" b="10571"/>
          <a:stretch>
            <a:fillRect/>
          </a:stretch>
        </p:blipFill>
        <p:spPr bwMode="auto">
          <a:xfrm>
            <a:off x="1613987" y="2267744"/>
            <a:ext cx="3556513" cy="24602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0" y="1242485"/>
            <a:ext cx="6858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28600" algn="ctr" defTabSz="914400" rtl="0" eaLnBrk="1" fontAlgn="base" latinLnBrk="0" hangingPunct="1">
              <a:lnSpc>
                <a:spcPct val="100000"/>
              </a:lnSpc>
              <a:spcBef>
                <a:spcPct val="0"/>
              </a:spcBef>
              <a:spcAft>
                <a:spcPct val="0"/>
              </a:spcAft>
              <a:buClrTx/>
              <a:buSzTx/>
              <a:buFontTx/>
              <a:buNone/>
              <a:tabLst/>
            </a:pPr>
            <a:r>
              <a:rPr kumimoji="0" lang="de-DE" altLang="de-DE" sz="4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Hotel </a:t>
            </a:r>
            <a:r>
              <a:rPr kumimoji="0" lang="de-DE" altLang="de-DE" sz="4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Bonke</a:t>
            </a:r>
            <a:endParaRPr kumimoji="0" lang="de-DE" altLang="de-DE" sz="8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ctr" defTabSz="914400" rtl="0" eaLnBrk="0" fontAlgn="base" latinLnBrk="0" hangingPunct="0">
              <a:lnSpc>
                <a:spcPct val="100000"/>
              </a:lnSpc>
              <a:spcBef>
                <a:spcPct val="0"/>
              </a:spcBef>
              <a:spcAft>
                <a:spcPct val="0"/>
              </a:spcAft>
              <a:buClrTx/>
              <a:buSzTx/>
              <a:buFontTx/>
              <a:buNone/>
              <a:tabLst/>
            </a:pPr>
            <a:endParaRPr kumimoji="0" lang="de-DE" altLang="de-DE"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6"/>
          <p:cNvSpPr>
            <a:spLocks noChangeArrowheads="1"/>
          </p:cNvSpPr>
          <p:nvPr/>
        </p:nvSpPr>
        <p:spPr bwMode="auto">
          <a:xfrm>
            <a:off x="1437215" y="5382181"/>
            <a:ext cx="376561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28600" algn="ctr" defTabSz="914400" rtl="0" eaLnBrk="1" fontAlgn="base" latinLnBrk="0" hangingPunct="1">
              <a:lnSpc>
                <a:spcPct val="100000"/>
              </a:lnSpc>
              <a:spcBef>
                <a:spcPct val="0"/>
              </a:spcBef>
              <a:spcAft>
                <a:spcPct val="0"/>
              </a:spcAft>
              <a:buClrTx/>
              <a:buSzTx/>
              <a:buFontTx/>
              <a:buNone/>
              <a:tabLst/>
            </a:pPr>
            <a:r>
              <a:rPr kumimoji="0" lang="de-DE" altLang="de-DE" sz="2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Nordhorn</a:t>
            </a:r>
            <a:endParaRPr kumimoji="0" lang="de-DE" altLang="de-DE" sz="4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ctr"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Stadtring 58</a:t>
            </a:r>
            <a:endParaRPr kumimoji="0" lang="de-DE" altLang="de-DE" sz="4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ctr"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Tel. 0 59 21 – 17 33 0</a:t>
            </a:r>
            <a:endParaRPr kumimoji="0" lang="de-DE" altLang="de-DE" sz="4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ctr"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7"/>
          <p:cNvSpPr>
            <a:spLocks noChangeArrowheads="1"/>
          </p:cNvSpPr>
          <p:nvPr/>
        </p:nvSpPr>
        <p:spPr bwMode="auto">
          <a:xfrm>
            <a:off x="1546191" y="6632649"/>
            <a:ext cx="365664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28600" algn="ctr" defTabSz="914400" rtl="0" eaLnBrk="1" fontAlgn="base" latinLnBrk="0" hangingPunct="1">
              <a:lnSpc>
                <a:spcPct val="100000"/>
              </a:lnSpc>
              <a:spcBef>
                <a:spcPct val="0"/>
              </a:spcBef>
              <a:spcAft>
                <a:spcPct val="0"/>
              </a:spcAft>
              <a:buClrTx/>
              <a:buSzTx/>
              <a:buFontTx/>
              <a:buNone/>
              <a:tabLst/>
            </a:pPr>
            <a:r>
              <a:rPr kumimoji="0" lang="en-US" altLang="de-DE"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Fax 0 59 21 – 17 33 16</a:t>
            </a:r>
            <a:endParaRPr kumimoji="0" lang="de-DE" altLang="de-DE" sz="4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ctr" defTabSz="914400" rtl="0" eaLnBrk="0" fontAlgn="base" latinLnBrk="0" hangingPunct="0">
              <a:lnSpc>
                <a:spcPct val="100000"/>
              </a:lnSpc>
              <a:spcBef>
                <a:spcPct val="0"/>
              </a:spcBef>
              <a:spcAft>
                <a:spcPct val="0"/>
              </a:spcAft>
              <a:buClrTx/>
              <a:buSzTx/>
              <a:buFontTx/>
              <a:buNone/>
              <a:tabLst/>
            </a:pPr>
            <a:r>
              <a:rPr kumimoji="0" lang="en-US" altLang="de-DE"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hlinkClick r:id="rId3"/>
              </a:rPr>
              <a:t>Info@Hotel-Bonke.de</a:t>
            </a:r>
            <a:endParaRPr kumimoji="0" lang="en-US" altLang="de-DE"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228600" algn="ctr" defTabSz="914400" rtl="0" eaLnBrk="0" fontAlgn="base" latinLnBrk="0" hangingPunct="0">
              <a:lnSpc>
                <a:spcPct val="100000"/>
              </a:lnSpc>
              <a:spcBef>
                <a:spcPct val="0"/>
              </a:spcBef>
              <a:spcAft>
                <a:spcPct val="0"/>
              </a:spcAft>
              <a:buClrTx/>
              <a:buSzTx/>
              <a:buFontTx/>
              <a:buNone/>
              <a:tabLst/>
            </a:pPr>
            <a:r>
              <a:rPr kumimoji="0" lang="en-US" altLang="de-DE"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www.Hotel-Bonke.de</a:t>
            </a:r>
            <a:r>
              <a:rPr kumimoji="0" lang="de-DE" altLang="de-DE" sz="400" b="0" i="0" u="none" strike="noStrike" cap="none" normalizeH="0" baseline="0" dirty="0" smtClean="0">
                <a:ln>
                  <a:noFill/>
                </a:ln>
                <a:solidFill>
                  <a:schemeClr val="tx1"/>
                </a:solidFill>
                <a:effectLst/>
                <a:latin typeface="Arial" pitchFamily="34" charset="0"/>
                <a:cs typeface="Arial" pitchFamily="34" charset="0"/>
              </a:rPr>
              <a:t> </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346985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32656" y="2010502"/>
            <a:ext cx="2736304" cy="3170099"/>
          </a:xfrm>
          <a:prstGeom prst="rect">
            <a:avLst/>
          </a:prstGeom>
        </p:spPr>
        <p:txBody>
          <a:bodyPr wrap="square">
            <a:spAutoFit/>
          </a:bodyPr>
          <a:lstStyle/>
          <a:p>
            <a:r>
              <a:rPr lang="de-DE" sz="2000" b="1" u="sng" dirty="0">
                <a:latin typeface="Arial" panose="020B0604020202020204" pitchFamily="34" charset="0"/>
                <a:cs typeface="Arial" panose="020B0604020202020204" pitchFamily="34" charset="0"/>
              </a:rPr>
              <a:t>Kontakt</a:t>
            </a:r>
            <a:r>
              <a:rPr lang="de-DE" sz="2000" dirty="0">
                <a:latin typeface="Arial" panose="020B0604020202020204" pitchFamily="34" charset="0"/>
                <a:cs typeface="Arial" panose="020B0604020202020204" pitchFamily="34" charset="0"/>
              </a:rPr>
              <a:t>:</a:t>
            </a:r>
          </a:p>
          <a:p>
            <a:endParaRPr lang="de-DE" sz="2000" dirty="0">
              <a:latin typeface="Arial" panose="020B0604020202020204" pitchFamily="34" charset="0"/>
              <a:cs typeface="Arial" panose="020B0604020202020204" pitchFamily="34" charset="0"/>
            </a:endParaRPr>
          </a:p>
          <a:p>
            <a:r>
              <a:rPr lang="de-DE" sz="2000" dirty="0" smtClean="0">
                <a:latin typeface="Arial" panose="020B0604020202020204" pitchFamily="34" charset="0"/>
                <a:cs typeface="Arial" panose="020B0604020202020204" pitchFamily="34" charset="0"/>
              </a:rPr>
              <a:t>Bertels</a:t>
            </a:r>
            <a:endParaRPr lang="de-DE" sz="2000" dirty="0">
              <a:latin typeface="Arial" panose="020B0604020202020204" pitchFamily="34" charset="0"/>
              <a:cs typeface="Arial" panose="020B0604020202020204" pitchFamily="34" charset="0"/>
            </a:endParaRPr>
          </a:p>
          <a:p>
            <a:r>
              <a:rPr lang="de-DE" sz="2000" dirty="0" err="1">
                <a:latin typeface="Arial" panose="020B0604020202020204" pitchFamily="34" charset="0"/>
                <a:cs typeface="Arial" panose="020B0604020202020204" pitchFamily="34" charset="0"/>
              </a:rPr>
              <a:t>Bentheimer</a:t>
            </a:r>
            <a:r>
              <a:rPr lang="de-DE" sz="2000" dirty="0">
                <a:latin typeface="Arial" panose="020B0604020202020204" pitchFamily="34" charset="0"/>
                <a:cs typeface="Arial" panose="020B0604020202020204" pitchFamily="34" charset="0"/>
              </a:rPr>
              <a:t> Str. 420 </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48531 Nordhorn</a:t>
            </a:r>
          </a:p>
          <a:p>
            <a:r>
              <a:rPr lang="de-DE" sz="2000" dirty="0" smtClean="0">
                <a:latin typeface="Arial" panose="020B0604020202020204" pitchFamily="34" charset="0"/>
                <a:cs typeface="Arial" panose="020B0604020202020204" pitchFamily="34" charset="0"/>
              </a:rPr>
              <a:t>Tel</a:t>
            </a:r>
            <a:r>
              <a:rPr lang="de-DE" sz="2000" dirty="0">
                <a:latin typeface="Arial" panose="020B0604020202020204" pitchFamily="34" charset="0"/>
                <a:cs typeface="Arial" panose="020B0604020202020204" pitchFamily="34" charset="0"/>
              </a:rPr>
              <a:t>. 05921/ 72 11 78</a:t>
            </a:r>
          </a:p>
          <a:p>
            <a:r>
              <a:rPr lang="de-DE" sz="2000" dirty="0" smtClean="0">
                <a:latin typeface="Arial" panose="020B0604020202020204" pitchFamily="34" charset="0"/>
                <a:cs typeface="Arial" panose="020B0604020202020204" pitchFamily="34" charset="0"/>
              </a:rPr>
              <a:t>Mobil: 0162/40 92 313</a:t>
            </a: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a:p>
            <a:r>
              <a:rPr lang="de-DE" sz="2000" dirty="0" smtClean="0">
                <a:latin typeface="Arial" panose="020B0604020202020204" pitchFamily="34" charset="0"/>
                <a:cs typeface="Arial" panose="020B0604020202020204" pitchFamily="34" charset="0"/>
              </a:rPr>
              <a:t>www.klus-qh.de</a:t>
            </a:r>
            <a:endParaRPr lang="de-DE" sz="2000" dirty="0">
              <a:latin typeface="Arial" panose="020B0604020202020204" pitchFamily="34" charset="0"/>
              <a:cs typeface="Arial" panose="020B0604020202020204" pitchFamily="34" charset="0"/>
            </a:endParaRPr>
          </a:p>
        </p:txBody>
      </p:sp>
      <p:pic>
        <p:nvPicPr>
          <p:cNvPr id="1033" name="Picture 9" descr="http://www.bootskennzeichen.biz/images/stories/folienschrift/landwirtschaft-0022_frei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0055" y="2495413"/>
            <a:ext cx="28575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www.timvandevall.com/wp-content/uploads/clipart/farmer-bw-clipa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07" t="6791" r="12778" b="7907"/>
          <a:stretch/>
        </p:blipFill>
        <p:spPr bwMode="auto">
          <a:xfrm>
            <a:off x="188640" y="5425113"/>
            <a:ext cx="2610478" cy="3000475"/>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620688" y="539552"/>
            <a:ext cx="5472608"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ascadeUp">
              <a:avLst/>
            </a:prstTxWarp>
          </a:bodyPr>
          <a:lstStyle/>
          <a:p>
            <a:pPr algn="ctr"/>
            <a:r>
              <a:rPr lang="de-DE"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anose="020B0604020202020204" pitchFamily="34" charset="0"/>
                <a:cs typeface="Arial" panose="020B0604020202020204" pitchFamily="34" charset="0"/>
              </a:rPr>
              <a:t>Bertels </a:t>
            </a:r>
          </a:p>
          <a:p>
            <a:pPr algn="ctr"/>
            <a:r>
              <a:rPr lang="de-DE"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anose="020B0604020202020204" pitchFamily="34" charset="0"/>
                <a:cs typeface="Arial" panose="020B0604020202020204" pitchFamily="34" charset="0"/>
              </a:rPr>
              <a:t>Direktverkauf ab Hof</a:t>
            </a:r>
            <a:endParaRPr lang="de-DE"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anose="020B0604020202020204" pitchFamily="34" charset="0"/>
              <a:cs typeface="Arial" panose="020B0604020202020204" pitchFamily="34" charset="0"/>
            </a:endParaRPr>
          </a:p>
        </p:txBody>
      </p:sp>
      <p:sp>
        <p:nvSpPr>
          <p:cNvPr id="13" name="Rechteck 12"/>
          <p:cNvSpPr/>
          <p:nvPr/>
        </p:nvSpPr>
        <p:spPr>
          <a:xfrm>
            <a:off x="3365681" y="5494189"/>
            <a:ext cx="2902686" cy="2862322"/>
          </a:xfrm>
          <a:prstGeom prst="rect">
            <a:avLst/>
          </a:prstGeom>
        </p:spPr>
        <p:txBody>
          <a:bodyPr wrap="square">
            <a:spAutoFit/>
          </a:bodyPr>
          <a:lstStyle/>
          <a:p>
            <a:pPr>
              <a:lnSpc>
                <a:spcPct val="150000"/>
              </a:lnSpc>
            </a:pPr>
            <a:r>
              <a:rPr lang="de-DE" sz="2000" dirty="0" err="1" smtClean="0">
                <a:latin typeface="Arial" panose="020B0604020202020204" pitchFamily="34" charset="0"/>
                <a:cs typeface="Arial" panose="020B0604020202020204" pitchFamily="34" charset="0"/>
              </a:rPr>
              <a:t>Runkeln</a:t>
            </a:r>
            <a:r>
              <a:rPr lang="de-DE" sz="2000" dirty="0" smtClean="0">
                <a:latin typeface="Arial" panose="020B0604020202020204" pitchFamily="34" charset="0"/>
                <a:cs typeface="Arial" panose="020B0604020202020204" pitchFamily="34" charset="0"/>
              </a:rPr>
              <a:t>, Rüben</a:t>
            </a:r>
          </a:p>
          <a:p>
            <a:pPr>
              <a:lnSpc>
                <a:spcPct val="150000"/>
              </a:lnSpc>
            </a:pPr>
            <a:r>
              <a:rPr lang="de-DE" sz="2000" dirty="0" smtClean="0">
                <a:latin typeface="Arial" panose="020B0604020202020204" pitchFamily="34" charset="0"/>
                <a:cs typeface="Arial" panose="020B0604020202020204" pitchFamily="34" charset="0"/>
              </a:rPr>
              <a:t>Hafer ganz / gewalzt</a:t>
            </a:r>
          </a:p>
          <a:p>
            <a:pPr>
              <a:lnSpc>
                <a:spcPct val="150000"/>
              </a:lnSpc>
            </a:pPr>
            <a:r>
              <a:rPr lang="de-DE" sz="2000" dirty="0" smtClean="0">
                <a:latin typeface="Arial" panose="020B0604020202020204" pitchFamily="34" charset="0"/>
                <a:cs typeface="Arial" panose="020B0604020202020204" pitchFamily="34" charset="0"/>
              </a:rPr>
              <a:t>Mais ganz / Bruchmais</a:t>
            </a:r>
          </a:p>
          <a:p>
            <a:pPr>
              <a:lnSpc>
                <a:spcPct val="150000"/>
              </a:lnSpc>
            </a:pPr>
            <a:r>
              <a:rPr lang="de-DE" sz="2000" dirty="0" smtClean="0">
                <a:latin typeface="Arial" panose="020B0604020202020204" pitchFamily="34" charset="0"/>
                <a:cs typeface="Arial" panose="020B0604020202020204" pitchFamily="34" charset="0"/>
              </a:rPr>
              <a:t>Weizen ganz / gewalzt</a:t>
            </a:r>
          </a:p>
          <a:p>
            <a:pPr>
              <a:lnSpc>
                <a:spcPct val="150000"/>
              </a:lnSpc>
            </a:pPr>
            <a:r>
              <a:rPr lang="de-DE" sz="2000" dirty="0" smtClean="0">
                <a:latin typeface="Arial" panose="020B0604020202020204" pitchFamily="34" charset="0"/>
                <a:cs typeface="Arial" panose="020B0604020202020204" pitchFamily="34" charset="0"/>
              </a:rPr>
              <a:t>Gerste ganz / gewalzt</a:t>
            </a:r>
          </a:p>
          <a:p>
            <a:pPr>
              <a:lnSpc>
                <a:spcPct val="150000"/>
              </a:lnSpc>
            </a:pPr>
            <a:r>
              <a:rPr lang="de-DE" sz="2000" dirty="0" smtClean="0">
                <a:latin typeface="Arial" panose="020B0604020202020204" pitchFamily="34" charset="0"/>
                <a:cs typeface="Arial" panose="020B0604020202020204" pitchFamily="34" charset="0"/>
              </a:rPr>
              <a:t>Stroh, Heu</a:t>
            </a: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579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916832" y="558801"/>
            <a:ext cx="3152851" cy="400110"/>
          </a:xfrm>
          <a:prstGeom prst="rect">
            <a:avLst/>
          </a:prstGeom>
        </p:spPr>
        <p:txBody>
          <a:bodyPr wrap="none">
            <a:spAutoFit/>
          </a:bodyPr>
          <a:lstStyle/>
          <a:p>
            <a:r>
              <a:rPr lang="de-DE" sz="2000" b="1" dirty="0"/>
              <a:t>Liste der Ehrenpreisspender</a:t>
            </a:r>
          </a:p>
        </p:txBody>
      </p:sp>
      <p:sp>
        <p:nvSpPr>
          <p:cNvPr id="7" name="Rechteck 6"/>
          <p:cNvSpPr/>
          <p:nvPr/>
        </p:nvSpPr>
        <p:spPr>
          <a:xfrm>
            <a:off x="415081" y="1000295"/>
            <a:ext cx="5709135" cy="7848302"/>
          </a:xfrm>
          <a:prstGeom prst="rect">
            <a:avLst/>
          </a:prstGeom>
        </p:spPr>
        <p:txBody>
          <a:bodyPr wrap="square">
            <a:spAutoFit/>
          </a:bodyPr>
          <a:lstStyle/>
          <a:p>
            <a:r>
              <a:rPr lang="de-DE" sz="1400" b="1" dirty="0"/>
              <a:t>Name	</a:t>
            </a:r>
            <a:r>
              <a:rPr lang="de-DE" sz="1400" b="1" dirty="0" smtClean="0"/>
              <a:t>	Ort</a:t>
            </a:r>
            <a:r>
              <a:rPr lang="de-DE" sz="1400" b="1" dirty="0"/>
              <a:t>			Betrag</a:t>
            </a:r>
          </a:p>
          <a:p>
            <a:r>
              <a:rPr lang="de-DE" sz="1400" dirty="0"/>
              <a:t>Dagmar Albers	Gronau- </a:t>
            </a:r>
            <a:r>
              <a:rPr lang="de-DE" sz="1400" dirty="0" err="1"/>
              <a:t>Epe</a:t>
            </a:r>
            <a:r>
              <a:rPr lang="de-DE" sz="1400" dirty="0"/>
              <a:t>		</a:t>
            </a:r>
            <a:r>
              <a:rPr lang="de-DE" sz="1400" dirty="0" smtClean="0"/>
              <a:t>W </a:t>
            </a:r>
            <a:r>
              <a:rPr lang="de-DE" sz="1400" dirty="0"/>
              <a:t>173	0,50</a:t>
            </a:r>
          </a:p>
          <a:p>
            <a:r>
              <a:rPr lang="de-DE" sz="1400" dirty="0"/>
              <a:t>Helmut Albers	Gronau-</a:t>
            </a:r>
            <a:r>
              <a:rPr lang="de-DE" sz="1400" dirty="0" err="1"/>
              <a:t>Epe</a:t>
            </a:r>
            <a:r>
              <a:rPr lang="de-DE" sz="1400" dirty="0"/>
              <a:t>		</a:t>
            </a:r>
            <a:r>
              <a:rPr lang="de-DE" sz="1400" dirty="0" smtClean="0"/>
              <a:t>W </a:t>
            </a:r>
            <a:r>
              <a:rPr lang="de-DE" sz="1400" dirty="0"/>
              <a:t>173	0,50</a:t>
            </a:r>
          </a:p>
          <a:p>
            <a:r>
              <a:rPr lang="de-DE" sz="1400" dirty="0"/>
              <a:t>Rudolf </a:t>
            </a:r>
            <a:r>
              <a:rPr lang="de-DE" sz="1400" dirty="0" err="1"/>
              <a:t>Bail</a:t>
            </a:r>
            <a:r>
              <a:rPr lang="de-DE" sz="1400" dirty="0"/>
              <a:t>	</a:t>
            </a:r>
            <a:r>
              <a:rPr lang="de-DE" sz="1400" dirty="0" err="1"/>
              <a:t>Weener</a:t>
            </a:r>
            <a:r>
              <a:rPr lang="de-DE" sz="1400" dirty="0"/>
              <a:t>			I 57	0,50</a:t>
            </a:r>
          </a:p>
          <a:p>
            <a:r>
              <a:rPr lang="de-DE" sz="1400" dirty="0"/>
              <a:t>Jürgen Brockmann	Gronau-</a:t>
            </a:r>
            <a:r>
              <a:rPr lang="de-DE" sz="1400" dirty="0" err="1"/>
              <a:t>Epe</a:t>
            </a:r>
            <a:r>
              <a:rPr lang="de-DE" sz="1400" dirty="0"/>
              <a:t>		</a:t>
            </a:r>
            <a:r>
              <a:rPr lang="de-DE" sz="1400" dirty="0" smtClean="0"/>
              <a:t>W </a:t>
            </a:r>
            <a:r>
              <a:rPr lang="de-DE" sz="1400" dirty="0"/>
              <a:t>173	0,50</a:t>
            </a:r>
          </a:p>
          <a:p>
            <a:r>
              <a:rPr lang="de-DE" sz="1400" dirty="0"/>
              <a:t>Ernst </a:t>
            </a:r>
            <a:r>
              <a:rPr lang="de-DE" sz="1400" dirty="0" err="1"/>
              <a:t>Hesselbrock</a:t>
            </a:r>
            <a:r>
              <a:rPr lang="de-DE" sz="1400" dirty="0"/>
              <a:t>	</a:t>
            </a:r>
            <a:r>
              <a:rPr lang="de-DE" sz="1400" dirty="0" err="1"/>
              <a:t>Dörpen</a:t>
            </a:r>
            <a:r>
              <a:rPr lang="de-DE" sz="1400" dirty="0"/>
              <a:t>		</a:t>
            </a:r>
            <a:r>
              <a:rPr lang="de-DE" sz="1400" dirty="0" smtClean="0"/>
              <a:t>I43</a:t>
            </a:r>
            <a:r>
              <a:rPr lang="de-DE" sz="1400" dirty="0"/>
              <a:t>	1,50</a:t>
            </a:r>
          </a:p>
          <a:p>
            <a:r>
              <a:rPr lang="de-DE" sz="1400" dirty="0"/>
              <a:t>Georg </a:t>
            </a:r>
            <a:r>
              <a:rPr lang="de-DE" sz="1400" dirty="0" err="1"/>
              <a:t>Hogeback</a:t>
            </a:r>
            <a:r>
              <a:rPr lang="de-DE" sz="1400" dirty="0"/>
              <a:t>	Cloppenburg	</a:t>
            </a:r>
            <a:r>
              <a:rPr lang="de-DE" sz="1400" dirty="0" smtClean="0"/>
              <a:t>I </a:t>
            </a:r>
            <a:r>
              <a:rPr lang="de-DE" sz="1400" dirty="0"/>
              <a:t>88	7,50</a:t>
            </a:r>
          </a:p>
          <a:p>
            <a:r>
              <a:rPr lang="de-DE" sz="1400" dirty="0"/>
              <a:t>Heinz </a:t>
            </a:r>
            <a:r>
              <a:rPr lang="de-DE" sz="1400" dirty="0" err="1"/>
              <a:t>Hohensee</a:t>
            </a:r>
            <a:r>
              <a:rPr lang="de-DE" sz="1400" dirty="0"/>
              <a:t>	Twist		</a:t>
            </a:r>
            <a:r>
              <a:rPr lang="de-DE" sz="1400" dirty="0" smtClean="0"/>
              <a:t>I </a:t>
            </a:r>
            <a:r>
              <a:rPr lang="de-DE" sz="1400" dirty="0"/>
              <a:t>183	5,00</a:t>
            </a:r>
          </a:p>
          <a:p>
            <a:r>
              <a:rPr lang="de-DE" sz="1400" dirty="0"/>
              <a:t>Hermann </a:t>
            </a:r>
            <a:r>
              <a:rPr lang="de-DE" sz="1400" dirty="0" err="1"/>
              <a:t>Hüer</a:t>
            </a:r>
            <a:r>
              <a:rPr lang="de-DE" sz="1400" dirty="0"/>
              <a:t>	Nordhorn-</a:t>
            </a:r>
            <a:r>
              <a:rPr lang="de-DE" sz="1400" dirty="0" err="1"/>
              <a:t>Brandlecht</a:t>
            </a:r>
            <a:r>
              <a:rPr lang="de-DE" sz="1400" dirty="0"/>
              <a:t>	</a:t>
            </a:r>
            <a:r>
              <a:rPr lang="de-DE" sz="1400" dirty="0" smtClean="0"/>
              <a:t>I </a:t>
            </a:r>
            <a:r>
              <a:rPr lang="de-DE" sz="1400" dirty="0"/>
              <a:t>153	5,50</a:t>
            </a:r>
          </a:p>
          <a:p>
            <a:r>
              <a:rPr lang="de-DE" sz="1400" dirty="0"/>
              <a:t>Karl </a:t>
            </a:r>
            <a:r>
              <a:rPr lang="de-DE" sz="1400" dirty="0" err="1"/>
              <a:t>Hüer</a:t>
            </a:r>
            <a:r>
              <a:rPr lang="de-DE" sz="1400" dirty="0"/>
              <a:t>	Lingen			I 186	0,50</a:t>
            </a:r>
          </a:p>
          <a:p>
            <a:r>
              <a:rPr lang="de-DE" sz="1400" dirty="0"/>
              <a:t>Karl-Heinz Jacobs	Moormerland	</a:t>
            </a:r>
            <a:r>
              <a:rPr lang="de-DE" sz="1400" dirty="0" smtClean="0"/>
              <a:t>I </a:t>
            </a:r>
            <a:r>
              <a:rPr lang="de-DE" sz="1400" dirty="0"/>
              <a:t>47	2,50</a:t>
            </a:r>
          </a:p>
          <a:p>
            <a:r>
              <a:rPr lang="de-DE" sz="1400" dirty="0"/>
              <a:t>Nicole Jacobs	Moormerland	</a:t>
            </a:r>
            <a:r>
              <a:rPr lang="de-DE" sz="1400" dirty="0" smtClean="0"/>
              <a:t>I </a:t>
            </a:r>
            <a:r>
              <a:rPr lang="de-DE" sz="1400" dirty="0"/>
              <a:t>47	2,50</a:t>
            </a:r>
          </a:p>
          <a:p>
            <a:r>
              <a:rPr lang="de-DE" sz="1400" dirty="0"/>
              <a:t>Gerd </a:t>
            </a:r>
            <a:r>
              <a:rPr lang="de-DE" sz="1400" dirty="0" err="1"/>
              <a:t>Klomp</a:t>
            </a:r>
            <a:r>
              <a:rPr lang="de-DE" sz="1400" dirty="0"/>
              <a:t>	</a:t>
            </a:r>
            <a:r>
              <a:rPr lang="de-DE" sz="1400" dirty="0" err="1"/>
              <a:t>Wilsum</a:t>
            </a:r>
            <a:r>
              <a:rPr lang="de-DE" sz="1400" dirty="0"/>
              <a:t>			I 153	4,00</a:t>
            </a:r>
          </a:p>
          <a:p>
            <a:r>
              <a:rPr lang="de-DE" sz="1400" dirty="0"/>
              <a:t>Wilhelm Koch	Rhauderfehn	</a:t>
            </a:r>
            <a:r>
              <a:rPr lang="de-DE" sz="1400" dirty="0" smtClean="0"/>
              <a:t>I </a:t>
            </a:r>
            <a:r>
              <a:rPr lang="de-DE" sz="1400" dirty="0"/>
              <a:t>47	0,50</a:t>
            </a:r>
          </a:p>
          <a:p>
            <a:r>
              <a:rPr lang="de-DE" sz="1400" dirty="0"/>
              <a:t>Christiane </a:t>
            </a:r>
            <a:r>
              <a:rPr lang="de-DE" sz="1400" dirty="0" err="1"/>
              <a:t>Kreht</a:t>
            </a:r>
            <a:r>
              <a:rPr lang="de-DE" sz="1400" dirty="0"/>
              <a:t>	Bad Bentheim	</a:t>
            </a:r>
            <a:r>
              <a:rPr lang="de-DE" sz="1400" dirty="0" smtClean="0"/>
              <a:t>I </a:t>
            </a:r>
            <a:r>
              <a:rPr lang="de-DE" sz="1400" dirty="0"/>
              <a:t>152	0,50</a:t>
            </a:r>
          </a:p>
          <a:p>
            <a:r>
              <a:rPr lang="de-DE" sz="1400" dirty="0"/>
              <a:t>Heiko Mau	</a:t>
            </a:r>
            <a:r>
              <a:rPr lang="de-DE" sz="1400" dirty="0" err="1"/>
              <a:t>Wilsum</a:t>
            </a:r>
            <a:r>
              <a:rPr lang="de-DE" sz="1400" dirty="0"/>
              <a:t>			I 155	6,00</a:t>
            </a:r>
          </a:p>
          <a:p>
            <a:r>
              <a:rPr lang="de-DE" sz="1400" dirty="0" err="1"/>
              <a:t>Renold</a:t>
            </a:r>
            <a:r>
              <a:rPr lang="de-DE" sz="1400" dirty="0"/>
              <a:t> Müller	</a:t>
            </a:r>
            <a:r>
              <a:rPr lang="de-DE" sz="1400" dirty="0" err="1"/>
              <a:t>Weener</a:t>
            </a:r>
            <a:r>
              <a:rPr lang="de-DE" sz="1400" dirty="0"/>
              <a:t>		</a:t>
            </a:r>
            <a:r>
              <a:rPr lang="de-DE" sz="1400" dirty="0" smtClean="0"/>
              <a:t>I 57              10,50</a:t>
            </a:r>
            <a:endParaRPr lang="de-DE" sz="1400" dirty="0"/>
          </a:p>
          <a:p>
            <a:r>
              <a:rPr lang="de-DE" sz="1400" dirty="0"/>
              <a:t>Ewald </a:t>
            </a:r>
            <a:r>
              <a:rPr lang="de-DE" sz="1400" dirty="0" err="1"/>
              <a:t>Nienhaus</a:t>
            </a:r>
            <a:r>
              <a:rPr lang="de-DE" sz="1400" dirty="0"/>
              <a:t>	Gronau-</a:t>
            </a:r>
            <a:r>
              <a:rPr lang="de-DE" sz="1400" dirty="0" err="1"/>
              <a:t>Epe</a:t>
            </a:r>
            <a:r>
              <a:rPr lang="de-DE" sz="1400" dirty="0"/>
              <a:t>		</a:t>
            </a:r>
            <a:r>
              <a:rPr lang="de-DE" sz="1400" dirty="0" smtClean="0"/>
              <a:t>W </a:t>
            </a:r>
            <a:r>
              <a:rPr lang="de-DE" sz="1400" dirty="0"/>
              <a:t>173	0,50</a:t>
            </a:r>
          </a:p>
          <a:p>
            <a:r>
              <a:rPr lang="de-DE" sz="1400" dirty="0"/>
              <a:t>Johann Rademacher	Großefehn/Felde	</a:t>
            </a:r>
            <a:r>
              <a:rPr lang="de-DE" sz="1400" dirty="0" smtClean="0"/>
              <a:t>I </a:t>
            </a:r>
            <a:r>
              <a:rPr lang="de-DE" sz="1400" dirty="0"/>
              <a:t>47	2,50</a:t>
            </a:r>
          </a:p>
          <a:p>
            <a:r>
              <a:rPr lang="de-DE" sz="1400" dirty="0"/>
              <a:t>Hermann </a:t>
            </a:r>
            <a:r>
              <a:rPr lang="de-DE" sz="1400" dirty="0" err="1"/>
              <a:t>Rademaker</a:t>
            </a:r>
            <a:r>
              <a:rPr lang="de-DE" sz="1400" dirty="0"/>
              <a:t>	</a:t>
            </a:r>
            <a:r>
              <a:rPr lang="de-DE" sz="1400" dirty="0" err="1"/>
              <a:t>Quendorf</a:t>
            </a:r>
            <a:r>
              <a:rPr lang="de-DE" sz="1400" dirty="0"/>
              <a:t>		</a:t>
            </a:r>
            <a:r>
              <a:rPr lang="de-DE" sz="1400" dirty="0" smtClean="0"/>
              <a:t>I </a:t>
            </a:r>
            <a:r>
              <a:rPr lang="de-DE" sz="1400" dirty="0"/>
              <a:t>151	2,50</a:t>
            </a:r>
          </a:p>
          <a:p>
            <a:r>
              <a:rPr lang="de-DE" sz="1400" dirty="0"/>
              <a:t>Wilhelm </a:t>
            </a:r>
            <a:r>
              <a:rPr lang="de-DE" sz="1400" dirty="0" err="1"/>
              <a:t>Rademaker</a:t>
            </a:r>
            <a:r>
              <a:rPr lang="de-DE" sz="1400" dirty="0"/>
              <a:t>	</a:t>
            </a:r>
            <a:r>
              <a:rPr lang="de-DE" sz="1400" dirty="0" err="1"/>
              <a:t>Schüttorf</a:t>
            </a:r>
            <a:r>
              <a:rPr lang="de-DE" sz="1400" dirty="0"/>
              <a:t>		</a:t>
            </a:r>
            <a:r>
              <a:rPr lang="de-DE" sz="1400" dirty="0" smtClean="0"/>
              <a:t>I </a:t>
            </a:r>
            <a:r>
              <a:rPr lang="de-DE" sz="1400" dirty="0"/>
              <a:t>151	0,50</a:t>
            </a:r>
          </a:p>
          <a:p>
            <a:r>
              <a:rPr lang="de-DE" sz="1400" dirty="0"/>
              <a:t>Thomas </a:t>
            </a:r>
            <a:r>
              <a:rPr lang="de-DE" sz="1400" dirty="0" err="1"/>
              <a:t>Rickermann</a:t>
            </a:r>
            <a:r>
              <a:rPr lang="de-DE" sz="1400" dirty="0"/>
              <a:t>	Lahn		</a:t>
            </a:r>
            <a:r>
              <a:rPr lang="de-DE" sz="1400" dirty="0" smtClean="0"/>
              <a:t>I </a:t>
            </a:r>
            <a:r>
              <a:rPr lang="de-DE" sz="1400" dirty="0"/>
              <a:t>20	4,50</a:t>
            </a:r>
          </a:p>
          <a:p>
            <a:r>
              <a:rPr lang="de-DE" sz="1400" dirty="0"/>
              <a:t>Josef Robin	Haren			I 57	7,50</a:t>
            </a:r>
          </a:p>
          <a:p>
            <a:r>
              <a:rPr lang="de-DE" sz="1400" dirty="0"/>
              <a:t>Johann Schwarte	</a:t>
            </a:r>
            <a:r>
              <a:rPr lang="de-DE" sz="1400" dirty="0" err="1"/>
              <a:t>Surwold</a:t>
            </a:r>
            <a:r>
              <a:rPr lang="de-DE" sz="1400" dirty="0"/>
              <a:t>		</a:t>
            </a:r>
            <a:r>
              <a:rPr lang="de-DE" sz="1400" dirty="0" smtClean="0"/>
              <a:t>I </a:t>
            </a:r>
            <a:r>
              <a:rPr lang="de-DE" sz="1400" dirty="0"/>
              <a:t>174	1,50</a:t>
            </a:r>
          </a:p>
          <a:p>
            <a:r>
              <a:rPr lang="de-DE" sz="1400" dirty="0"/>
              <a:t>Gerdrud Thiele	</a:t>
            </a:r>
            <a:r>
              <a:rPr lang="de-DE" sz="1400" dirty="0" err="1"/>
              <a:t>Ostrhauderfehn</a:t>
            </a:r>
            <a:r>
              <a:rPr lang="de-DE" sz="1400" dirty="0"/>
              <a:t>	</a:t>
            </a:r>
            <a:r>
              <a:rPr lang="de-DE" sz="1400" dirty="0" smtClean="0"/>
              <a:t>I </a:t>
            </a:r>
            <a:r>
              <a:rPr lang="de-DE" sz="1400" dirty="0"/>
              <a:t>47	0,50</a:t>
            </a:r>
          </a:p>
          <a:p>
            <a:r>
              <a:rPr lang="de-DE" sz="1400" dirty="0" err="1"/>
              <a:t>Habbe</a:t>
            </a:r>
            <a:r>
              <a:rPr lang="de-DE" sz="1400" dirty="0"/>
              <a:t> </a:t>
            </a:r>
            <a:r>
              <a:rPr lang="de-DE" sz="1400" dirty="0" err="1"/>
              <a:t>Tuchscheerer</a:t>
            </a:r>
            <a:r>
              <a:rPr lang="de-DE" sz="1400" dirty="0"/>
              <a:t>	Moormerland	</a:t>
            </a:r>
            <a:r>
              <a:rPr lang="de-DE" sz="1400" dirty="0" smtClean="0"/>
              <a:t>I 47              10,00</a:t>
            </a:r>
            <a:endParaRPr lang="de-DE" sz="1400" dirty="0"/>
          </a:p>
          <a:p>
            <a:r>
              <a:rPr lang="de-DE" sz="1400" dirty="0"/>
              <a:t>Thorsten </a:t>
            </a:r>
            <a:r>
              <a:rPr lang="de-DE" sz="1400" dirty="0" err="1"/>
              <a:t>Tuchscheerer</a:t>
            </a:r>
            <a:r>
              <a:rPr lang="de-DE" sz="1400" dirty="0"/>
              <a:t>	Moormerland	</a:t>
            </a:r>
            <a:r>
              <a:rPr lang="de-DE" sz="1400" dirty="0" smtClean="0"/>
              <a:t>I 47              10,50</a:t>
            </a:r>
            <a:endParaRPr lang="de-DE" sz="1400" dirty="0"/>
          </a:p>
          <a:p>
            <a:r>
              <a:rPr lang="de-DE" sz="1400" dirty="0"/>
              <a:t>Franz Vogel	Cloppenburg		</a:t>
            </a:r>
            <a:r>
              <a:rPr lang="de-DE" sz="1400" dirty="0" smtClean="0"/>
              <a:t>I </a:t>
            </a:r>
            <a:r>
              <a:rPr lang="de-DE" sz="1400" dirty="0"/>
              <a:t>88	7,50</a:t>
            </a:r>
          </a:p>
          <a:p>
            <a:r>
              <a:rPr lang="de-DE" sz="1400" dirty="0"/>
              <a:t>Ingo </a:t>
            </a:r>
            <a:r>
              <a:rPr lang="de-DE" sz="1400" dirty="0" err="1"/>
              <a:t>Wensing</a:t>
            </a:r>
            <a:r>
              <a:rPr lang="de-DE" sz="1400" dirty="0"/>
              <a:t>	Gronau		</a:t>
            </a:r>
            <a:r>
              <a:rPr lang="de-DE" sz="1400" dirty="0" smtClean="0"/>
              <a:t>W </a:t>
            </a:r>
            <a:r>
              <a:rPr lang="de-DE" sz="1400" dirty="0"/>
              <a:t>2	4,50</a:t>
            </a:r>
          </a:p>
          <a:p>
            <a:r>
              <a:rPr lang="de-DE" sz="1400" dirty="0" err="1"/>
              <a:t>Wi</a:t>
            </a:r>
            <a:r>
              <a:rPr lang="de-DE" sz="1400" dirty="0"/>
              <a:t> </a:t>
            </a:r>
            <a:r>
              <a:rPr lang="de-DE" sz="1400" dirty="0" err="1"/>
              <a:t>Kla</a:t>
            </a:r>
            <a:r>
              <a:rPr lang="de-DE" sz="1400" dirty="0"/>
              <a:t> Rex	Osterwald			I 153	2,50</a:t>
            </a:r>
          </a:p>
          <a:p>
            <a:r>
              <a:rPr lang="de-DE" sz="1400" dirty="0"/>
              <a:t>Kurt &amp; Jasmin ZGM Groß	Freiberg /N		</a:t>
            </a:r>
            <a:r>
              <a:rPr lang="de-DE" sz="1400" dirty="0" smtClean="0"/>
              <a:t>Z </a:t>
            </a:r>
            <a:r>
              <a:rPr lang="de-DE" sz="1400" dirty="0"/>
              <a:t>206	6,00</a:t>
            </a:r>
          </a:p>
          <a:p>
            <a:r>
              <a:rPr lang="de-DE" sz="1400" dirty="0"/>
              <a:t>ZGM Herbers-</a:t>
            </a:r>
            <a:r>
              <a:rPr lang="de-DE" sz="1400" dirty="0" err="1"/>
              <a:t>Brinkers</a:t>
            </a:r>
            <a:r>
              <a:rPr lang="de-DE" sz="1400" dirty="0"/>
              <a:t>	</a:t>
            </a:r>
            <a:r>
              <a:rPr lang="de-DE" sz="1400" dirty="0" err="1"/>
              <a:t>Geeste</a:t>
            </a:r>
            <a:r>
              <a:rPr lang="de-DE" sz="1400" dirty="0"/>
              <a:t>- Klein </a:t>
            </a:r>
            <a:r>
              <a:rPr lang="de-DE" sz="1400" dirty="0" err="1"/>
              <a:t>Hesepe</a:t>
            </a:r>
            <a:r>
              <a:rPr lang="de-DE" sz="1400" dirty="0"/>
              <a:t>	</a:t>
            </a:r>
            <a:r>
              <a:rPr lang="de-DE" sz="1400" dirty="0" smtClean="0"/>
              <a:t>I </a:t>
            </a:r>
            <a:r>
              <a:rPr lang="de-DE" sz="1400" dirty="0"/>
              <a:t>182	0,50</a:t>
            </a:r>
          </a:p>
          <a:p>
            <a:r>
              <a:rPr lang="de-DE" sz="1400" dirty="0" err="1"/>
              <a:t>Zgm</a:t>
            </a:r>
            <a:r>
              <a:rPr lang="de-DE" sz="1400" dirty="0"/>
              <a:t> Landwehr	Nordhorn		</a:t>
            </a:r>
            <a:r>
              <a:rPr lang="de-DE" sz="1400" dirty="0" smtClean="0"/>
              <a:t>I </a:t>
            </a:r>
            <a:r>
              <a:rPr lang="de-DE" sz="1400" dirty="0"/>
              <a:t>153	2,50</a:t>
            </a:r>
          </a:p>
          <a:p>
            <a:r>
              <a:rPr lang="de-DE" sz="1400" dirty="0"/>
              <a:t>ZGM </a:t>
            </a:r>
            <a:r>
              <a:rPr lang="de-DE" sz="1400" dirty="0" err="1"/>
              <a:t>Meendermann</a:t>
            </a:r>
            <a:r>
              <a:rPr lang="de-DE" sz="1400" dirty="0"/>
              <a:t>	</a:t>
            </a:r>
            <a:r>
              <a:rPr lang="de-DE" sz="1400" dirty="0" err="1"/>
              <a:t>Schüttorf</a:t>
            </a:r>
            <a:r>
              <a:rPr lang="de-DE" sz="1400" dirty="0"/>
              <a:t>		</a:t>
            </a:r>
            <a:r>
              <a:rPr lang="de-DE" sz="1400" dirty="0" smtClean="0"/>
              <a:t>I </a:t>
            </a:r>
            <a:r>
              <a:rPr lang="de-DE" sz="1400" dirty="0"/>
              <a:t>151	2,50</a:t>
            </a:r>
          </a:p>
          <a:p>
            <a:r>
              <a:rPr lang="de-DE" sz="1400" dirty="0"/>
              <a:t>ZGM </a:t>
            </a:r>
            <a:r>
              <a:rPr lang="de-DE" sz="1400" dirty="0" err="1"/>
              <a:t>Teismann</a:t>
            </a:r>
            <a:r>
              <a:rPr lang="de-DE" sz="1400" dirty="0"/>
              <a:t>	</a:t>
            </a:r>
            <a:r>
              <a:rPr lang="de-DE" sz="1400" dirty="0" err="1"/>
              <a:t>Schüttorf</a:t>
            </a:r>
            <a:r>
              <a:rPr lang="de-DE" sz="1400" dirty="0"/>
              <a:t>		</a:t>
            </a:r>
            <a:r>
              <a:rPr lang="de-DE" sz="1400" dirty="0" smtClean="0"/>
              <a:t>I </a:t>
            </a:r>
            <a:r>
              <a:rPr lang="de-DE" sz="1400" dirty="0"/>
              <a:t>151	2,50</a:t>
            </a:r>
          </a:p>
          <a:p>
            <a:r>
              <a:rPr lang="de-DE" sz="1400" dirty="0" err="1"/>
              <a:t>Zgm</a:t>
            </a:r>
            <a:r>
              <a:rPr lang="de-DE" sz="1400" dirty="0"/>
              <a:t> </a:t>
            </a:r>
            <a:r>
              <a:rPr lang="de-DE" sz="1400" dirty="0" err="1"/>
              <a:t>Vrielink</a:t>
            </a:r>
            <a:r>
              <a:rPr lang="de-DE" sz="1400" dirty="0"/>
              <a:t>	Nordhorn			I </a:t>
            </a:r>
            <a:r>
              <a:rPr lang="de-DE" sz="1400" dirty="0" smtClean="0"/>
              <a:t>153            10,00</a:t>
            </a:r>
            <a:endParaRPr lang="de-DE" sz="1400" dirty="0"/>
          </a:p>
        </p:txBody>
      </p:sp>
    </p:spTree>
    <p:extLst>
      <p:ext uri="{BB962C8B-B14F-4D97-AF65-F5344CB8AC3E}">
        <p14:creationId xmlns:p14="http://schemas.microsoft.com/office/powerpoint/2010/main" val="1867916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2" y="1171575"/>
            <a:ext cx="6010275" cy="3400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Grafik 2"/>
          <p:cNvPicPr/>
          <p:nvPr/>
        </p:nvPicPr>
        <p:blipFill>
          <a:blip r:embed="rId3">
            <a:extLst>
              <a:ext uri="{28A0092B-C50C-407E-A947-70E740481C1C}">
                <a14:useLocalDpi xmlns:a14="http://schemas.microsoft.com/office/drawing/2010/main" val="0"/>
              </a:ext>
            </a:extLst>
          </a:blip>
          <a:stretch>
            <a:fillRect/>
          </a:stretch>
        </p:blipFill>
        <p:spPr>
          <a:xfrm>
            <a:off x="540703" y="4860032"/>
            <a:ext cx="5612130" cy="37871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51470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roters\AppData\Local\Microsoft\Windows\Temporary Internet Files\Content.Outlook\G260SLDL\RECLAME BO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656" y="1187624"/>
            <a:ext cx="6128745" cy="407496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05122" y="5449163"/>
            <a:ext cx="6128744" cy="30469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de-DE" sz="2400" dirty="0"/>
              <a:t>Hundezwinger </a:t>
            </a:r>
            <a:r>
              <a:rPr lang="de-DE" sz="2400" dirty="0" err="1"/>
              <a:t>Didi’s</a:t>
            </a:r>
            <a:r>
              <a:rPr lang="de-DE" sz="2400" dirty="0"/>
              <a:t>  </a:t>
            </a:r>
            <a:r>
              <a:rPr lang="de-DE" sz="2400" dirty="0" smtClean="0"/>
              <a:t>Clan</a:t>
            </a:r>
          </a:p>
          <a:p>
            <a:pPr algn="ctr"/>
            <a:r>
              <a:rPr lang="de-DE" sz="2400" dirty="0" smtClean="0"/>
              <a:t>Basset </a:t>
            </a:r>
            <a:r>
              <a:rPr lang="de-DE" sz="2400" dirty="0" err="1"/>
              <a:t>Fauve</a:t>
            </a:r>
            <a:r>
              <a:rPr lang="de-DE" sz="2400" dirty="0"/>
              <a:t> De Bretagne.</a:t>
            </a:r>
          </a:p>
          <a:p>
            <a:pPr algn="ctr"/>
            <a:r>
              <a:rPr lang="de-DE" sz="2400" dirty="0"/>
              <a:t>                            </a:t>
            </a:r>
          </a:p>
          <a:p>
            <a:pPr algn="ctr"/>
            <a:r>
              <a:rPr lang="de-DE" sz="2400" dirty="0" smtClean="0"/>
              <a:t>Willie Willemsen</a:t>
            </a:r>
            <a:endParaRPr lang="de-DE" sz="2400" dirty="0"/>
          </a:p>
          <a:p>
            <a:pPr algn="ctr"/>
            <a:r>
              <a:rPr lang="de-DE" sz="2400" dirty="0"/>
              <a:t>Erlenweg  </a:t>
            </a:r>
            <a:r>
              <a:rPr lang="de-DE" sz="2400" dirty="0" smtClean="0"/>
              <a:t>2</a:t>
            </a:r>
          </a:p>
          <a:p>
            <a:pPr algn="ctr"/>
            <a:r>
              <a:rPr lang="de-DE" sz="2400" dirty="0" smtClean="0"/>
              <a:t>49828 </a:t>
            </a:r>
            <a:r>
              <a:rPr lang="de-DE" sz="2400" dirty="0"/>
              <a:t>. Osterwald</a:t>
            </a:r>
          </a:p>
          <a:p>
            <a:pPr algn="ctr"/>
            <a:r>
              <a:rPr lang="de-DE" sz="2400" dirty="0" err="1" smtClean="0"/>
              <a:t>e-mail</a:t>
            </a:r>
            <a:r>
              <a:rPr lang="de-DE" sz="2400" dirty="0" smtClean="0"/>
              <a:t> </a:t>
            </a:r>
            <a:r>
              <a:rPr lang="de-DE" sz="2400" u="sng" dirty="0">
                <a:hlinkClick r:id="rId3"/>
              </a:rPr>
              <a:t>Johannes.willemsen@ewetel.net</a:t>
            </a:r>
            <a:endParaRPr lang="de-DE" sz="2400" dirty="0"/>
          </a:p>
          <a:p>
            <a:pPr algn="ctr"/>
            <a:r>
              <a:rPr lang="de-DE" sz="2400" dirty="0" smtClean="0"/>
              <a:t>Tel. </a:t>
            </a:r>
            <a:r>
              <a:rPr lang="de-DE" sz="2400" dirty="0"/>
              <a:t>05946-995264</a:t>
            </a:r>
          </a:p>
        </p:txBody>
      </p:sp>
    </p:spTree>
    <p:extLst>
      <p:ext uri="{BB962C8B-B14F-4D97-AF65-F5344CB8AC3E}">
        <p14:creationId xmlns:p14="http://schemas.microsoft.com/office/powerpoint/2010/main" val="3285508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10511" y="1115616"/>
            <a:ext cx="6120680" cy="2462213"/>
          </a:xfrm>
          <a:prstGeom prst="rect">
            <a:avLst/>
          </a:prstGeom>
        </p:spPr>
        <p:txBody>
          <a:bodyPr wrap="square">
            <a:spAutoFit/>
          </a:bodyPr>
          <a:lstStyle/>
          <a:p>
            <a:r>
              <a:rPr lang="de-DE" sz="1400" b="1" dirty="0"/>
              <a:t>Name		Ort			Betrag</a:t>
            </a:r>
          </a:p>
          <a:p>
            <a:r>
              <a:rPr lang="de-DE" sz="1400" dirty="0"/>
              <a:t>ZGM Westenberg	Nordhorn		I 153	4,50</a:t>
            </a:r>
          </a:p>
          <a:p>
            <a:r>
              <a:rPr lang="de-DE" sz="1400" dirty="0" err="1"/>
              <a:t>Eggerking</a:t>
            </a:r>
            <a:r>
              <a:rPr lang="de-DE" sz="1400" dirty="0"/>
              <a:t> Rolf	Moormerland	I47                50.00</a:t>
            </a:r>
          </a:p>
          <a:p>
            <a:r>
              <a:rPr lang="de-DE" sz="1400" dirty="0"/>
              <a:t>ZGM Landwehr	Nordhorn		I153                3.00</a:t>
            </a:r>
          </a:p>
          <a:p>
            <a:r>
              <a:rPr lang="de-DE" sz="1400" dirty="0"/>
              <a:t>Helga </a:t>
            </a:r>
            <a:r>
              <a:rPr lang="de-DE" sz="1400" dirty="0" err="1"/>
              <a:t>Olliges</a:t>
            </a:r>
            <a:r>
              <a:rPr lang="de-DE" sz="1400" dirty="0"/>
              <a:t>	Friesoythe		I20                  2.50</a:t>
            </a:r>
          </a:p>
          <a:p>
            <a:r>
              <a:rPr lang="de-DE" sz="1400" dirty="0"/>
              <a:t>Landkreis Grafschaft Bentheim		</a:t>
            </a:r>
            <a:r>
              <a:rPr lang="de-DE" sz="1400" dirty="0" smtClean="0"/>
              <a:t>	Pokal</a:t>
            </a:r>
            <a:endParaRPr lang="de-DE" sz="1400" dirty="0"/>
          </a:p>
          <a:p>
            <a:r>
              <a:rPr lang="de-DE" sz="1400" dirty="0"/>
              <a:t>Stadt Nordhorn			</a:t>
            </a:r>
            <a:r>
              <a:rPr lang="de-DE" sz="1400" dirty="0" smtClean="0"/>
              <a:t>	Pokale</a:t>
            </a:r>
            <a:endParaRPr lang="de-DE" sz="1400" dirty="0"/>
          </a:p>
          <a:p>
            <a:r>
              <a:rPr lang="de-DE" sz="1400" dirty="0"/>
              <a:t>Kreisverband Heinsberg			</a:t>
            </a:r>
            <a:r>
              <a:rPr lang="de-DE" sz="1400" dirty="0" smtClean="0"/>
              <a:t>	Medaille</a:t>
            </a:r>
            <a:endParaRPr lang="de-DE" sz="1400" dirty="0"/>
          </a:p>
          <a:p>
            <a:r>
              <a:rPr lang="de-DE" sz="1400" dirty="0"/>
              <a:t>Landesverband Weser Ems		</a:t>
            </a:r>
            <a:r>
              <a:rPr lang="de-DE" sz="1400" dirty="0" smtClean="0"/>
              <a:t>	</a:t>
            </a:r>
            <a:r>
              <a:rPr lang="de-DE" sz="1400" dirty="0" err="1" smtClean="0"/>
              <a:t>LVE`s</a:t>
            </a:r>
            <a:endParaRPr lang="de-DE" sz="1400" dirty="0"/>
          </a:p>
          <a:p>
            <a:r>
              <a:rPr lang="de-DE" sz="1400" dirty="0"/>
              <a:t>Landesverbandsjugend </a:t>
            </a:r>
            <a:r>
              <a:rPr lang="de-DE" sz="1400" dirty="0" err="1"/>
              <a:t>Württenberg</a:t>
            </a:r>
            <a:r>
              <a:rPr lang="de-DE" sz="1400" dirty="0"/>
              <a:t>- </a:t>
            </a:r>
            <a:r>
              <a:rPr lang="de-DE" sz="1400" dirty="0" smtClean="0"/>
              <a:t>Hohenzollern	2 </a:t>
            </a:r>
            <a:r>
              <a:rPr lang="de-DE" sz="1400" dirty="0"/>
              <a:t>Ehrenpreise</a:t>
            </a:r>
          </a:p>
          <a:p>
            <a:r>
              <a:rPr lang="de-DE" sz="1400" dirty="0"/>
              <a:t>ZGM </a:t>
            </a:r>
            <a:r>
              <a:rPr lang="de-DE" sz="1400" dirty="0" err="1"/>
              <a:t>Meendermann</a:t>
            </a:r>
            <a:r>
              <a:rPr lang="de-DE" sz="1400" dirty="0"/>
              <a:t>	</a:t>
            </a:r>
            <a:r>
              <a:rPr lang="de-DE" sz="1400" dirty="0" err="1"/>
              <a:t>Schüttorf</a:t>
            </a:r>
            <a:r>
              <a:rPr lang="de-DE" sz="1400" dirty="0"/>
              <a:t>		I151	5.00</a:t>
            </a:r>
          </a:p>
        </p:txBody>
      </p:sp>
      <p:sp>
        <p:nvSpPr>
          <p:cNvPr id="5" name="Rechteck 4"/>
          <p:cNvSpPr/>
          <p:nvPr/>
        </p:nvSpPr>
        <p:spPr>
          <a:xfrm>
            <a:off x="1916832" y="558801"/>
            <a:ext cx="3152851" cy="400110"/>
          </a:xfrm>
          <a:prstGeom prst="rect">
            <a:avLst/>
          </a:prstGeom>
        </p:spPr>
        <p:txBody>
          <a:bodyPr wrap="none">
            <a:spAutoFit/>
          </a:bodyPr>
          <a:lstStyle/>
          <a:p>
            <a:r>
              <a:rPr lang="de-DE" sz="2000" b="1" dirty="0"/>
              <a:t>Liste der Ehrenpreisspender</a:t>
            </a:r>
          </a:p>
        </p:txBody>
      </p:sp>
    </p:spTree>
    <p:extLst>
      <p:ext uri="{BB962C8B-B14F-4D97-AF65-F5344CB8AC3E}">
        <p14:creationId xmlns:p14="http://schemas.microsoft.com/office/powerpoint/2010/main" val="1782238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Words>
  <Application>Microsoft Office PowerPoint</Application>
  <PresentationFormat>Bildschirmpräsentation (4:3)</PresentationFormat>
  <Paragraphs>236</Paragraphs>
  <Slides>51</Slides>
  <Notes>0</Notes>
  <HiddenSlides>0</HiddenSlides>
  <MMClips>0</MMClips>
  <ScaleCrop>false</ScaleCrop>
  <HeadingPairs>
    <vt:vector size="4" baseType="variant">
      <vt:variant>
        <vt:lpstr>Design</vt:lpstr>
      </vt:variant>
      <vt:variant>
        <vt:i4>1</vt:i4>
      </vt:variant>
      <vt:variant>
        <vt:lpstr>Folientitel</vt:lpstr>
      </vt:variant>
      <vt:variant>
        <vt:i4>51</vt:i4>
      </vt:variant>
    </vt:vector>
  </HeadingPairs>
  <TitlesOfParts>
    <vt:vector size="52"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Emsland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Heike Roters</dc:creator>
  <cp:lastModifiedBy>Roters Heike</cp:lastModifiedBy>
  <cp:revision>129</cp:revision>
  <cp:lastPrinted>2015-10-29T18:22:11Z</cp:lastPrinted>
  <dcterms:created xsi:type="dcterms:W3CDTF">2014-05-03T16:03:36Z</dcterms:created>
  <dcterms:modified xsi:type="dcterms:W3CDTF">2015-10-29T18:32:31Z</dcterms:modified>
</cp:coreProperties>
</file>